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3"/>
    <p:sldMasterId id="2147483678" r:id="rId4"/>
  </p:sldMasterIdLst>
  <p:notesMasterIdLst>
    <p:notesMasterId r:id="rId6"/>
  </p:notesMasterIdLst>
  <p:sldIdLst>
    <p:sldId id="256" r:id="rId5"/>
    <p:sldId id="262" r:id="rId7"/>
    <p:sldId id="263" r:id="rId8"/>
    <p:sldId id="272" r:id="rId9"/>
    <p:sldId id="264" r:id="rId10"/>
    <p:sldId id="265" r:id="rId11"/>
    <p:sldId id="274" r:id="rId12"/>
    <p:sldId id="276" r:id="rId13"/>
    <p:sldId id="278" r:id="rId14"/>
    <p:sldId id="280" r:id="rId15"/>
    <p:sldId id="279" r:id="rId16"/>
    <p:sldId id="275" r:id="rId17"/>
    <p:sldId id="282" r:id="rId18"/>
    <p:sldId id="283" r:id="rId19"/>
    <p:sldId id="284" r:id="rId20"/>
    <p:sldId id="285" r:id="rId21"/>
    <p:sldId id="273" r:id="rId22"/>
    <p:sldId id="286" r:id="rId23"/>
    <p:sldId id="287" r:id="rId24"/>
    <p:sldId id="288" r:id="rId25"/>
  </p:sldIdLst>
  <p:sldSz cx="12192000" cy="6858000"/>
  <p:notesSz cx="6858000" cy="9144000"/>
  <p:embeddedFontLst>
    <p:embeddedFont>
      <p:font typeface="Bowlby One SC" panose="02000505060000020004"/>
      <p:regular r:id="rId29"/>
    </p:embeddedFont>
    <p:embeddedFont>
      <p:font typeface="Quicksand Light"/>
      <p:regular r:id="rId30"/>
    </p:embeddedFont>
    <p:embeddedFont>
      <p:font typeface="Candal" panose="020B0604020202020204"/>
      <p:regular r:id="rId31"/>
    </p:embeddedFont>
    <p:embeddedFont>
      <p:font typeface="Open Sans" panose="020B0606030504020204"/>
      <p:regular r:id="rId32"/>
    </p:embeddedFont>
    <p:embeddedFont>
      <p:font typeface="Calibri" panose="020F0502020204030204" pitchFamily="34" charset="0"/>
      <p:regular r:id="rId33"/>
      <p:bold r:id="rId34"/>
      <p:italic r:id="rId35"/>
      <p:boldItalic r:id="rId36"/>
    </p:embeddedFont>
    <p:embeddedFont>
      <p:font typeface="Microsoft YaHei" panose="020B0503020204020204" pitchFamily="34" charset="-122"/>
      <p:regular r:id="rId37"/>
    </p:embeddedFont>
    <p:embeddedFont>
      <p:font typeface="Patrick Hand" panose="00000500000000000000"/>
      <p:regular r:id="rId38"/>
    </p:embeddedFont>
    <p:embeddedFont>
      <p:font typeface="Cambria" panose="02040503050406030204" pitchFamily="18" charset="0"/>
      <p:regular r:id="rId39"/>
      <p:bold r:id="rId40"/>
      <p:italic r:id="rId41"/>
      <p:boldItalic r:id="rId42"/>
    </p:embeddedFont>
    <p:embeddedFont>
      <p:font typeface="VNI-Avo" pitchFamily="2" charset="0"/>
      <p:regular r:id="rId43"/>
      <p:bold r:id="rId44"/>
      <p: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E"/>
    <a:srgbClr val="E1F2CE"/>
    <a:srgbClr val="E4EDFC"/>
    <a:srgbClr val="EDF3FD"/>
    <a:srgbClr val="FFE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73" autoAdjust="0"/>
  </p:normalViewPr>
  <p:slideViewPr>
    <p:cSldViewPr snapToGrid="0">
      <p:cViewPr>
        <p:scale>
          <a:sx n="66" d="100"/>
          <a:sy n="66" d="100"/>
        </p:scale>
        <p:origin x="87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5" Type="http://schemas.openxmlformats.org/officeDocument/2006/relationships/font" Target="fonts/font17.fntdata"/><Relationship Id="rId44" Type="http://schemas.openxmlformats.org/officeDocument/2006/relationships/font" Target="fonts/font16.fntdata"/><Relationship Id="rId43" Type="http://schemas.openxmlformats.org/officeDocument/2006/relationships/font" Target="fonts/font15.fntdata"/><Relationship Id="rId42" Type="http://schemas.openxmlformats.org/officeDocument/2006/relationships/font" Target="fonts/font14.fntdata"/><Relationship Id="rId41" Type="http://schemas.openxmlformats.org/officeDocument/2006/relationships/font" Target="fonts/font13.fntdata"/><Relationship Id="rId40" Type="http://schemas.openxmlformats.org/officeDocument/2006/relationships/font" Target="fonts/font12.fntdata"/><Relationship Id="rId4" Type="http://schemas.openxmlformats.org/officeDocument/2006/relationships/slideMaster" Target="slideMasters/slideMaster3.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1"/>
        <p:cNvGrpSpPr/>
        <p:nvPr/>
      </p:nvGrpSpPr>
      <p:grpSpPr>
        <a:xfrm>
          <a:off x="0" y="0"/>
          <a:ext cx="0" cy="0"/>
          <a:chOff x="0" y="0"/>
          <a:chExt cx="0" cy="0"/>
        </a:xfrm>
      </p:grpSpPr>
      <p:sp>
        <p:nvSpPr>
          <p:cNvPr id="482" name="Google Shape;4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3"/>
        <p:cNvGrpSpPr/>
        <p:nvPr/>
      </p:nvGrpSpPr>
      <p:grpSpPr>
        <a:xfrm>
          <a:off x="0" y="0"/>
          <a:ext cx="0" cy="0"/>
          <a:chOff x="0" y="0"/>
          <a:chExt cx="0" cy="0"/>
        </a:xfrm>
      </p:grpSpPr>
      <p:sp>
        <p:nvSpPr>
          <p:cNvPr id="504" name="Google Shape;5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1"/>
        <p:cNvGrpSpPr/>
        <p:nvPr/>
      </p:nvGrpSpPr>
      <p:grpSpPr>
        <a:xfrm>
          <a:off x="0" y="0"/>
          <a:ext cx="0" cy="0"/>
          <a:chOff x="0" y="0"/>
          <a:chExt cx="0" cy="0"/>
        </a:xfrm>
      </p:grpSpPr>
      <p:sp>
        <p:nvSpPr>
          <p:cNvPr id="512" name="Google Shape;5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panose="020B0604020202020204"/>
              <a:buChar char="●"/>
            </a:pPr>
            <a:r>
              <a:rPr lang="en-US" sz="1100">
                <a:solidFill>
                  <a:schemeClr val="dk2"/>
                </a:solidFill>
                <a:latin typeface="Patrick Hand" panose="00000500000000000000"/>
                <a:ea typeface="Patrick Hand" panose="00000500000000000000"/>
                <a:cs typeface="Patrick Hand" panose="00000500000000000000"/>
                <a:sym typeface="Patrick Hand" panose="00000500000000000000"/>
              </a:rPr>
              <a:t>Cục tẩy bút chì dùng lực ma sát để xóa lỗi sai trong văn bản viết bằng bút chì. Chà xát đầu cục tẩy sẽ làm mòn cục tẩy do ma sát, trong khi các hạt bị mòn sẽ loại bỏ chì chì ra khỏi giấy.</a:t>
            </a:r>
            <a:endParaRPr sz="1100">
              <a:solidFill>
                <a:schemeClr val="dk2"/>
              </a:solidFill>
              <a:latin typeface="Patrick Hand" panose="00000500000000000000"/>
              <a:ea typeface="Patrick Hand" panose="00000500000000000000"/>
              <a:cs typeface="Patrick Hand" panose="00000500000000000000"/>
              <a:sym typeface="Patrick Hand" panose="00000500000000000000"/>
            </a:endParaRPr>
          </a:p>
          <a:p>
            <a:pPr marL="457200" lvl="0" indent="-228600" algn="l" rtl="0">
              <a:lnSpc>
                <a:spcPct val="100000"/>
              </a:lnSpc>
              <a:spcBef>
                <a:spcPts val="0"/>
              </a:spcBef>
              <a:spcAft>
                <a:spcPts val="0"/>
              </a:spcAft>
              <a:buSzPts val="1100"/>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7"/>
        <p:cNvGrpSpPr/>
        <p:nvPr/>
      </p:nvGrpSpPr>
      <p:grpSpPr>
        <a:xfrm>
          <a:off x="0" y="0"/>
          <a:ext cx="0" cy="0"/>
          <a:chOff x="0" y="0"/>
          <a:chExt cx="0" cy="0"/>
        </a:xfrm>
      </p:grpSpPr>
      <p:sp>
        <p:nvSpPr>
          <p:cNvPr id="518" name="Google Shape;51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23"/>
        <p:cNvGrpSpPr/>
        <p:nvPr/>
      </p:nvGrpSpPr>
      <p:grpSpPr>
        <a:xfrm>
          <a:off x="0" y="0"/>
          <a:ext cx="0" cy="0"/>
          <a:chOff x="0" y="0"/>
          <a:chExt cx="0" cy="0"/>
        </a:xfrm>
      </p:grpSpPr>
      <p:sp>
        <p:nvSpPr>
          <p:cNvPr id="3424" name="Google Shape;3424;ga484111751_0_2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484111751_0_2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23"/>
        <p:cNvGrpSpPr/>
        <p:nvPr/>
      </p:nvGrpSpPr>
      <p:grpSpPr>
        <a:xfrm>
          <a:off x="0" y="0"/>
          <a:ext cx="0" cy="0"/>
          <a:chOff x="0" y="0"/>
          <a:chExt cx="0" cy="0"/>
        </a:xfrm>
      </p:grpSpPr>
      <p:sp>
        <p:nvSpPr>
          <p:cNvPr id="3424" name="Google Shape;3424;ga484111751_0_2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484111751_0_2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17"/>
          <p:cNvSpPr/>
          <p:nvPr/>
        </p:nvSpPr>
        <p:spPr>
          <a:xfrm rot="10800000" flipH="1">
            <a:off x="-471699" y="-457461"/>
            <a:ext cx="12970604" cy="7455428"/>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 name="Google Shape;10;p17"/>
          <p:cNvSpPr/>
          <p:nvPr/>
        </p:nvSpPr>
        <p:spPr>
          <a:xfrm>
            <a:off x="647958" y="2191776"/>
            <a:ext cx="165391" cy="188981"/>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 name="Google Shape;11;p17"/>
          <p:cNvSpPr/>
          <p:nvPr/>
        </p:nvSpPr>
        <p:spPr>
          <a:xfrm>
            <a:off x="1701746" y="4845972"/>
            <a:ext cx="165391" cy="188981"/>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 name="Google Shape;12;p17"/>
          <p:cNvSpPr/>
          <p:nvPr/>
        </p:nvSpPr>
        <p:spPr>
          <a:xfrm>
            <a:off x="1131307" y="3269581"/>
            <a:ext cx="165391" cy="188939"/>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 name="Google Shape;13;p17"/>
          <p:cNvSpPr/>
          <p:nvPr/>
        </p:nvSpPr>
        <p:spPr>
          <a:xfrm>
            <a:off x="2046573" y="1873082"/>
            <a:ext cx="165433" cy="189452"/>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 name="Google Shape;14;p17"/>
          <p:cNvGrpSpPr/>
          <p:nvPr/>
        </p:nvGrpSpPr>
        <p:grpSpPr>
          <a:xfrm rot="-1674015">
            <a:off x="5355779" y="721835"/>
            <a:ext cx="1618279" cy="1053725"/>
            <a:chOff x="5640092" y="225779"/>
            <a:chExt cx="1213796" cy="790351"/>
          </a:xfrm>
        </p:grpSpPr>
        <p:sp>
          <p:nvSpPr>
            <p:cNvPr id="15" name="Google Shape;15;p17"/>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16;p17"/>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 name="Google Shape;17;p17"/>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 name="Google Shape;18;p17"/>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9" name="Google Shape;19;p17"/>
          <p:cNvGrpSpPr/>
          <p:nvPr/>
        </p:nvGrpSpPr>
        <p:grpSpPr>
          <a:xfrm rot="775931">
            <a:off x="-3566" y="-478027"/>
            <a:ext cx="3992723" cy="2297080"/>
            <a:chOff x="-22388" y="-12378"/>
            <a:chExt cx="2221316" cy="1278053"/>
          </a:xfrm>
        </p:grpSpPr>
        <p:sp>
          <p:nvSpPr>
            <p:cNvPr id="20" name="Google Shape;2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 name="Google Shape;2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 name="Google Shape;2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 name="Google Shape;2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 name="Google Shape;2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6" name="Google Shape;26;p17"/>
          <p:cNvSpPr/>
          <p:nvPr/>
        </p:nvSpPr>
        <p:spPr>
          <a:xfrm>
            <a:off x="523780" y="3932966"/>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 name="Google Shape;27;p17"/>
          <p:cNvSpPr/>
          <p:nvPr/>
        </p:nvSpPr>
        <p:spPr>
          <a:xfrm>
            <a:off x="9549891" y="60824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 name="Google Shape;28;p17"/>
          <p:cNvSpPr/>
          <p:nvPr/>
        </p:nvSpPr>
        <p:spPr>
          <a:xfrm>
            <a:off x="11467295"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 name="Google Shape;29;p17"/>
          <p:cNvSpPr/>
          <p:nvPr/>
        </p:nvSpPr>
        <p:spPr>
          <a:xfrm>
            <a:off x="9634241"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30;p17"/>
          <p:cNvSpPr/>
          <p:nvPr/>
        </p:nvSpPr>
        <p:spPr>
          <a:xfrm>
            <a:off x="10601219" y="29562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31;p17"/>
          <p:cNvSpPr/>
          <p:nvPr/>
        </p:nvSpPr>
        <p:spPr>
          <a:xfrm>
            <a:off x="11206091"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 name="Google Shape;32;p17"/>
          <p:cNvSpPr/>
          <p:nvPr/>
        </p:nvSpPr>
        <p:spPr>
          <a:xfrm>
            <a:off x="10117825" y="18221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3" name="Google Shape;33;p17"/>
          <p:cNvGrpSpPr/>
          <p:nvPr/>
        </p:nvGrpSpPr>
        <p:grpSpPr>
          <a:xfrm rot="9621805">
            <a:off x="5758826" y="5354716"/>
            <a:ext cx="771101" cy="739931"/>
            <a:chOff x="16870550" y="-1013100"/>
            <a:chExt cx="417325" cy="306025"/>
          </a:xfrm>
        </p:grpSpPr>
        <p:sp>
          <p:nvSpPr>
            <p:cNvPr id="34" name="Google Shape;34;p17"/>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5" name="Google Shape;35;p17"/>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 name="Google Shape;36;p17"/>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7" name="Google Shape;37;p17"/>
          <p:cNvSpPr txBox="1">
            <a:spLocks noGrp="1"/>
          </p:cNvSpPr>
          <p:nvPr>
            <p:ph type="ctrTitle"/>
          </p:nvPr>
        </p:nvSpPr>
        <p:spPr>
          <a:xfrm>
            <a:off x="2424400" y="2177867"/>
            <a:ext cx="7343200" cy="17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786992"/>
              </a:buClr>
              <a:buSzPts val="4500"/>
              <a:buNone/>
              <a:defRPr sz="6000">
                <a:solidFill>
                  <a:srgbClr val="786992"/>
                </a:solidFill>
              </a:defRPr>
            </a:lvl1pPr>
            <a:lvl2pPr lvl="1" algn="ctr">
              <a:lnSpc>
                <a:spcPct val="100000"/>
              </a:lnSpc>
              <a:spcBef>
                <a:spcPts val="0"/>
              </a:spcBef>
              <a:spcAft>
                <a:spcPts val="0"/>
              </a:spcAft>
              <a:buClr>
                <a:srgbClr val="786992"/>
              </a:buClr>
              <a:buSzPts val="4500"/>
              <a:buNone/>
              <a:defRPr sz="6000">
                <a:solidFill>
                  <a:srgbClr val="786992"/>
                </a:solidFill>
              </a:defRPr>
            </a:lvl2pPr>
            <a:lvl3pPr lvl="2" algn="ctr">
              <a:lnSpc>
                <a:spcPct val="100000"/>
              </a:lnSpc>
              <a:spcBef>
                <a:spcPts val="0"/>
              </a:spcBef>
              <a:spcAft>
                <a:spcPts val="0"/>
              </a:spcAft>
              <a:buClr>
                <a:srgbClr val="786992"/>
              </a:buClr>
              <a:buSzPts val="4500"/>
              <a:buNone/>
              <a:defRPr sz="6000">
                <a:solidFill>
                  <a:srgbClr val="786992"/>
                </a:solidFill>
              </a:defRPr>
            </a:lvl3pPr>
            <a:lvl4pPr lvl="3" algn="ctr">
              <a:lnSpc>
                <a:spcPct val="100000"/>
              </a:lnSpc>
              <a:spcBef>
                <a:spcPts val="0"/>
              </a:spcBef>
              <a:spcAft>
                <a:spcPts val="0"/>
              </a:spcAft>
              <a:buClr>
                <a:srgbClr val="786992"/>
              </a:buClr>
              <a:buSzPts val="4500"/>
              <a:buNone/>
              <a:defRPr sz="6000">
                <a:solidFill>
                  <a:srgbClr val="786992"/>
                </a:solidFill>
              </a:defRPr>
            </a:lvl4pPr>
            <a:lvl5pPr lvl="4" algn="ctr">
              <a:lnSpc>
                <a:spcPct val="100000"/>
              </a:lnSpc>
              <a:spcBef>
                <a:spcPts val="0"/>
              </a:spcBef>
              <a:spcAft>
                <a:spcPts val="0"/>
              </a:spcAft>
              <a:buClr>
                <a:srgbClr val="786992"/>
              </a:buClr>
              <a:buSzPts val="4500"/>
              <a:buNone/>
              <a:defRPr sz="6000">
                <a:solidFill>
                  <a:srgbClr val="786992"/>
                </a:solidFill>
              </a:defRPr>
            </a:lvl5pPr>
            <a:lvl6pPr lvl="5" algn="ctr">
              <a:lnSpc>
                <a:spcPct val="100000"/>
              </a:lnSpc>
              <a:spcBef>
                <a:spcPts val="0"/>
              </a:spcBef>
              <a:spcAft>
                <a:spcPts val="0"/>
              </a:spcAft>
              <a:buClr>
                <a:srgbClr val="786992"/>
              </a:buClr>
              <a:buSzPts val="4500"/>
              <a:buNone/>
              <a:defRPr sz="6000">
                <a:solidFill>
                  <a:srgbClr val="786992"/>
                </a:solidFill>
              </a:defRPr>
            </a:lvl6pPr>
            <a:lvl7pPr lvl="6" algn="ctr">
              <a:lnSpc>
                <a:spcPct val="100000"/>
              </a:lnSpc>
              <a:spcBef>
                <a:spcPts val="0"/>
              </a:spcBef>
              <a:spcAft>
                <a:spcPts val="0"/>
              </a:spcAft>
              <a:buClr>
                <a:srgbClr val="786992"/>
              </a:buClr>
              <a:buSzPts val="4500"/>
              <a:buNone/>
              <a:defRPr sz="6000">
                <a:solidFill>
                  <a:srgbClr val="786992"/>
                </a:solidFill>
              </a:defRPr>
            </a:lvl7pPr>
            <a:lvl8pPr lvl="7" algn="ctr">
              <a:lnSpc>
                <a:spcPct val="100000"/>
              </a:lnSpc>
              <a:spcBef>
                <a:spcPts val="0"/>
              </a:spcBef>
              <a:spcAft>
                <a:spcPts val="0"/>
              </a:spcAft>
              <a:buClr>
                <a:srgbClr val="786992"/>
              </a:buClr>
              <a:buSzPts val="4500"/>
              <a:buNone/>
              <a:defRPr sz="6000">
                <a:solidFill>
                  <a:srgbClr val="786992"/>
                </a:solidFill>
              </a:defRPr>
            </a:lvl8pPr>
            <a:lvl9pPr lvl="8" algn="ctr">
              <a:lnSpc>
                <a:spcPct val="100000"/>
              </a:lnSpc>
              <a:spcBef>
                <a:spcPts val="0"/>
              </a:spcBef>
              <a:spcAft>
                <a:spcPts val="0"/>
              </a:spcAft>
              <a:buClr>
                <a:srgbClr val="786992"/>
              </a:buClr>
              <a:buSzPts val="4500"/>
              <a:buNone/>
              <a:defRPr sz="6000">
                <a:solidFill>
                  <a:srgbClr val="786992"/>
                </a:solidFill>
              </a:defRPr>
            </a:lvl9pPr>
          </a:lstStyle>
          <a:p/>
        </p:txBody>
      </p:sp>
      <p:sp>
        <p:nvSpPr>
          <p:cNvPr id="38" name="Google Shape;38;p17"/>
          <p:cNvSpPr txBox="1">
            <a:spLocks noGrp="1"/>
          </p:cNvSpPr>
          <p:nvPr>
            <p:ph type="subTitle" idx="1"/>
          </p:nvPr>
        </p:nvSpPr>
        <p:spPr>
          <a:xfrm>
            <a:off x="2711200" y="4088933"/>
            <a:ext cx="6769600" cy="7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5"/>
            </a:lvl1pPr>
            <a:lvl2pPr lvl="1" algn="ctr">
              <a:lnSpc>
                <a:spcPct val="100000"/>
              </a:lnSpc>
              <a:spcBef>
                <a:spcPts val="0"/>
              </a:spcBef>
              <a:spcAft>
                <a:spcPts val="0"/>
              </a:spcAft>
              <a:buSzPts val="2000"/>
              <a:buNone/>
              <a:defRPr sz="2665"/>
            </a:lvl2pPr>
            <a:lvl3pPr lvl="2" algn="ctr">
              <a:lnSpc>
                <a:spcPct val="100000"/>
              </a:lnSpc>
              <a:spcBef>
                <a:spcPts val="0"/>
              </a:spcBef>
              <a:spcAft>
                <a:spcPts val="0"/>
              </a:spcAft>
              <a:buSzPts val="2000"/>
              <a:buNone/>
              <a:defRPr sz="2665"/>
            </a:lvl3pPr>
            <a:lvl4pPr lvl="3" algn="ctr">
              <a:lnSpc>
                <a:spcPct val="100000"/>
              </a:lnSpc>
              <a:spcBef>
                <a:spcPts val="0"/>
              </a:spcBef>
              <a:spcAft>
                <a:spcPts val="0"/>
              </a:spcAft>
              <a:buSzPts val="2000"/>
              <a:buNone/>
              <a:defRPr sz="2665"/>
            </a:lvl4pPr>
            <a:lvl5pPr lvl="4" algn="ctr">
              <a:lnSpc>
                <a:spcPct val="100000"/>
              </a:lnSpc>
              <a:spcBef>
                <a:spcPts val="0"/>
              </a:spcBef>
              <a:spcAft>
                <a:spcPts val="0"/>
              </a:spcAft>
              <a:buSzPts val="2000"/>
              <a:buNone/>
              <a:defRPr sz="2665"/>
            </a:lvl5pPr>
            <a:lvl6pPr lvl="5" algn="ctr">
              <a:lnSpc>
                <a:spcPct val="100000"/>
              </a:lnSpc>
              <a:spcBef>
                <a:spcPts val="0"/>
              </a:spcBef>
              <a:spcAft>
                <a:spcPts val="0"/>
              </a:spcAft>
              <a:buSzPts val="2000"/>
              <a:buNone/>
              <a:defRPr sz="2665"/>
            </a:lvl6pPr>
            <a:lvl7pPr lvl="6" algn="ctr">
              <a:lnSpc>
                <a:spcPct val="100000"/>
              </a:lnSpc>
              <a:spcBef>
                <a:spcPts val="0"/>
              </a:spcBef>
              <a:spcAft>
                <a:spcPts val="0"/>
              </a:spcAft>
              <a:buSzPts val="2000"/>
              <a:buNone/>
              <a:defRPr sz="2665"/>
            </a:lvl7pPr>
            <a:lvl8pPr lvl="7" algn="ctr">
              <a:lnSpc>
                <a:spcPct val="100000"/>
              </a:lnSpc>
              <a:spcBef>
                <a:spcPts val="0"/>
              </a:spcBef>
              <a:spcAft>
                <a:spcPts val="0"/>
              </a:spcAft>
              <a:buSzPts val="2000"/>
              <a:buNone/>
              <a:defRPr sz="2665"/>
            </a:lvl8pPr>
            <a:lvl9pPr lvl="8" algn="ctr">
              <a:lnSpc>
                <a:spcPct val="100000"/>
              </a:lnSpc>
              <a:spcBef>
                <a:spcPts val="0"/>
              </a:spcBef>
              <a:spcAft>
                <a:spcPts val="0"/>
              </a:spcAft>
              <a:buSzPts val="2000"/>
              <a:buNone/>
              <a:defRPr sz="2665"/>
            </a:lvl9pPr>
          </a:lstStyle>
          <a:p/>
        </p:txBody>
      </p:sp>
      <p:grpSp>
        <p:nvGrpSpPr>
          <p:cNvPr id="39" name="Google Shape;39;p17"/>
          <p:cNvGrpSpPr/>
          <p:nvPr/>
        </p:nvGrpSpPr>
        <p:grpSpPr>
          <a:xfrm rot="-775931" flipH="1">
            <a:off x="8299601" y="-478027"/>
            <a:ext cx="3992723" cy="2297080"/>
            <a:chOff x="-22388" y="-12378"/>
            <a:chExt cx="2221316" cy="1278053"/>
          </a:xfrm>
        </p:grpSpPr>
        <p:sp>
          <p:nvSpPr>
            <p:cNvPr id="40" name="Google Shape;4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 name="Google Shape;4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 name="Google Shape;4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 name="Google Shape;4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 name="Google Shape;4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 name="Google Shape;4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2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81" name="Google Shape;81;p2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600" lvl="0" indent="-457200" algn="ctr">
              <a:lnSpc>
                <a:spcPct val="115000"/>
              </a:lnSpc>
              <a:spcBef>
                <a:spcPts val="0"/>
              </a:spcBef>
              <a:spcAft>
                <a:spcPts val="0"/>
              </a:spcAft>
              <a:buSzPts val="1800"/>
              <a:buChar char="●"/>
              <a:defRPr/>
            </a:lvl1pPr>
            <a:lvl2pPr marL="1219200" lvl="1" indent="-423545" algn="ctr">
              <a:lnSpc>
                <a:spcPct val="115000"/>
              </a:lnSpc>
              <a:spcBef>
                <a:spcPts val="2135"/>
              </a:spcBef>
              <a:spcAft>
                <a:spcPts val="0"/>
              </a:spcAft>
              <a:buSzPts val="1400"/>
              <a:buChar char="○"/>
              <a:defRPr/>
            </a:lvl2pPr>
            <a:lvl3pPr marL="1828800" lvl="2" indent="-423545" algn="ctr">
              <a:lnSpc>
                <a:spcPct val="115000"/>
              </a:lnSpc>
              <a:spcBef>
                <a:spcPts val="2135"/>
              </a:spcBef>
              <a:spcAft>
                <a:spcPts val="0"/>
              </a:spcAft>
              <a:buSzPts val="1400"/>
              <a:buChar char="■"/>
              <a:defRPr/>
            </a:lvl3pPr>
            <a:lvl4pPr marL="2438400" lvl="3" indent="-423545" algn="ctr">
              <a:lnSpc>
                <a:spcPct val="115000"/>
              </a:lnSpc>
              <a:spcBef>
                <a:spcPts val="2135"/>
              </a:spcBef>
              <a:spcAft>
                <a:spcPts val="0"/>
              </a:spcAft>
              <a:buSzPts val="1400"/>
              <a:buChar char="●"/>
              <a:defRPr/>
            </a:lvl4pPr>
            <a:lvl5pPr marL="3048000" lvl="4" indent="-423545" algn="ctr">
              <a:lnSpc>
                <a:spcPct val="115000"/>
              </a:lnSpc>
              <a:spcBef>
                <a:spcPts val="2135"/>
              </a:spcBef>
              <a:spcAft>
                <a:spcPts val="0"/>
              </a:spcAft>
              <a:buSzPts val="1400"/>
              <a:buChar char="○"/>
              <a:defRPr/>
            </a:lvl5pPr>
            <a:lvl6pPr marL="3657600" lvl="5" indent="-423545" algn="ctr">
              <a:lnSpc>
                <a:spcPct val="115000"/>
              </a:lnSpc>
              <a:spcBef>
                <a:spcPts val="2135"/>
              </a:spcBef>
              <a:spcAft>
                <a:spcPts val="0"/>
              </a:spcAft>
              <a:buSzPts val="1400"/>
              <a:buChar char="■"/>
              <a:defRPr/>
            </a:lvl6pPr>
            <a:lvl7pPr marL="4267200" lvl="6" indent="-423545" algn="ctr">
              <a:lnSpc>
                <a:spcPct val="115000"/>
              </a:lnSpc>
              <a:spcBef>
                <a:spcPts val="2135"/>
              </a:spcBef>
              <a:spcAft>
                <a:spcPts val="0"/>
              </a:spcAft>
              <a:buSzPts val="1400"/>
              <a:buChar char="●"/>
              <a:defRPr/>
            </a:lvl7pPr>
            <a:lvl8pPr marL="4876800" lvl="7" indent="-423545" algn="ctr">
              <a:lnSpc>
                <a:spcPct val="115000"/>
              </a:lnSpc>
              <a:spcBef>
                <a:spcPts val="2135"/>
              </a:spcBef>
              <a:spcAft>
                <a:spcPts val="0"/>
              </a:spcAft>
              <a:buSzPts val="1400"/>
              <a:buChar char="○"/>
              <a:defRPr/>
            </a:lvl8pPr>
            <a:lvl9pPr marL="5486400" lvl="8" indent="-423545" algn="ctr">
              <a:lnSpc>
                <a:spcPct val="115000"/>
              </a:lnSpc>
              <a:spcBef>
                <a:spcPts val="2135"/>
              </a:spcBef>
              <a:spcAft>
                <a:spcPts val="2135"/>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83"/>
        <p:cNvGrpSpPr/>
        <p:nvPr/>
      </p:nvGrpSpPr>
      <p:grpSpPr>
        <a:xfrm>
          <a:off x="0" y="0"/>
          <a:ext cx="0" cy="0"/>
          <a:chOff x="0" y="0"/>
          <a:chExt cx="0" cy="0"/>
        </a:xfrm>
      </p:grpSpPr>
      <p:sp>
        <p:nvSpPr>
          <p:cNvPr id="84" name="Google Shape;84;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 name="Google Shape;85;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6" name="Google Shape;86;p31"/>
          <p:cNvGrpSpPr/>
          <p:nvPr/>
        </p:nvGrpSpPr>
        <p:grpSpPr>
          <a:xfrm>
            <a:off x="10050258" y="813304"/>
            <a:ext cx="1895861" cy="4212929"/>
            <a:chOff x="7521693" y="305177"/>
            <a:chExt cx="1421896" cy="3159697"/>
          </a:xfrm>
        </p:grpSpPr>
        <p:sp>
          <p:nvSpPr>
            <p:cNvPr id="87" name="Google Shape;87;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 name="Google Shape;88;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 name="Google Shape;89;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 name="Google Shape;90;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 name="Google Shape;91;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 name="Google Shape;92;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3" name="Google Shape;93;p31"/>
          <p:cNvGrpSpPr/>
          <p:nvPr/>
        </p:nvGrpSpPr>
        <p:grpSpPr>
          <a:xfrm flipH="1">
            <a:off x="245858" y="813303"/>
            <a:ext cx="1641573" cy="2877408"/>
            <a:chOff x="7712409" y="305177"/>
            <a:chExt cx="1231180" cy="2158056"/>
          </a:xfrm>
        </p:grpSpPr>
        <p:sp>
          <p:nvSpPr>
            <p:cNvPr id="94" name="Google Shape;94;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 name="Google Shape;95;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 name="Google Shape;96;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 name="Google Shape;97;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 name="Google Shape;98;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99"/>
        <p:cNvGrpSpPr/>
        <p:nvPr/>
      </p:nvGrpSpPr>
      <p:grpSpPr>
        <a:xfrm>
          <a:off x="0" y="0"/>
          <a:ext cx="0" cy="0"/>
          <a:chOff x="0" y="0"/>
          <a:chExt cx="0" cy="0"/>
        </a:xfrm>
      </p:grpSpPr>
      <p:sp>
        <p:nvSpPr>
          <p:cNvPr id="100" name="Google Shape;100;p32"/>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 name="Google Shape;101;p32"/>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217968" y="-6860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0" name="Google Shape;10;p2"/>
          <p:cNvSpPr/>
          <p:nvPr/>
        </p:nvSpPr>
        <p:spPr>
          <a:xfrm>
            <a:off x="10204275" y="4328803"/>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1" name="Google Shape;11;p2"/>
          <p:cNvSpPr/>
          <p:nvPr/>
        </p:nvSpPr>
        <p:spPr>
          <a:xfrm>
            <a:off x="1048052" y="56739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2" name="Google Shape;12;p2"/>
          <p:cNvSpPr/>
          <p:nvPr/>
        </p:nvSpPr>
        <p:spPr>
          <a:xfrm>
            <a:off x="5085759" y="801571"/>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3" name="Google Shape;13;p2"/>
          <p:cNvSpPr/>
          <p:nvPr/>
        </p:nvSpPr>
        <p:spPr>
          <a:xfrm>
            <a:off x="10147932" y="1193077"/>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14" name="Google Shape;14;p2"/>
          <p:cNvSpPr/>
          <p:nvPr/>
        </p:nvSpPr>
        <p:spPr>
          <a:xfrm>
            <a:off x="10189162" y="7843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5" name="Google Shape;15;p2"/>
          <p:cNvSpPr/>
          <p:nvPr/>
        </p:nvSpPr>
        <p:spPr>
          <a:xfrm>
            <a:off x="10279861" y="1410237"/>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6" name="Google Shape;16;p2"/>
          <p:cNvSpPr/>
          <p:nvPr/>
        </p:nvSpPr>
        <p:spPr>
          <a:xfrm>
            <a:off x="10325168" y="1276920"/>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7" name="Google Shape;17;p2"/>
          <p:cNvSpPr/>
          <p:nvPr/>
        </p:nvSpPr>
        <p:spPr>
          <a:xfrm>
            <a:off x="10198707" y="1327782"/>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8" name="Google Shape;18;p2"/>
          <p:cNvSpPr/>
          <p:nvPr/>
        </p:nvSpPr>
        <p:spPr>
          <a:xfrm>
            <a:off x="10311454" y="1281087"/>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9" name="Google Shape;19;p2"/>
          <p:cNvSpPr/>
          <p:nvPr/>
        </p:nvSpPr>
        <p:spPr>
          <a:xfrm>
            <a:off x="10211120" y="1322314"/>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0" name="Google Shape;20;p2"/>
          <p:cNvSpPr/>
          <p:nvPr/>
        </p:nvSpPr>
        <p:spPr>
          <a:xfrm>
            <a:off x="9658678" y="467565"/>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1" name="Google Shape;21;p2"/>
          <p:cNvSpPr/>
          <p:nvPr/>
        </p:nvSpPr>
        <p:spPr>
          <a:xfrm>
            <a:off x="9765868"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2" name="Google Shape;22;p2"/>
          <p:cNvSpPr/>
          <p:nvPr/>
        </p:nvSpPr>
        <p:spPr>
          <a:xfrm>
            <a:off x="9885381" y="498117"/>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3" name="Google Shape;23;p2"/>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4" name="Google Shape;24;p2"/>
          <p:cNvSpPr/>
          <p:nvPr/>
        </p:nvSpPr>
        <p:spPr>
          <a:xfrm>
            <a:off x="9364533"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5" name="Google Shape;25;p2"/>
          <p:cNvSpPr/>
          <p:nvPr/>
        </p:nvSpPr>
        <p:spPr>
          <a:xfrm>
            <a:off x="6096619" y="-729557"/>
            <a:ext cx="34308" cy="34308"/>
          </a:xfrm>
          <a:custGeom>
            <a:avLst/>
            <a:gdLst/>
            <a:ahLst/>
            <a:cxnLst/>
            <a:rect l="l" t="t" r="r" b="b"/>
            <a:pathLst>
              <a:path w="914" h="914" extrusionOk="0">
                <a:moveTo>
                  <a:pt x="914" y="343"/>
                </a:moveTo>
                <a:cubicBezTo>
                  <a:pt x="914" y="913"/>
                  <a:pt x="1" y="0"/>
                  <a:pt x="572" y="0"/>
                </a:cubicBezTo>
                <a:cubicBezTo>
                  <a:pt x="743" y="0"/>
                  <a:pt x="914" y="172"/>
                  <a:pt x="914" y="343"/>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 name="Google Shape;26;p2"/>
          <p:cNvSpPr/>
          <p:nvPr/>
        </p:nvSpPr>
        <p:spPr>
          <a:xfrm>
            <a:off x="848552" y="231345"/>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7" name="Google Shape;27;p2"/>
          <p:cNvSpPr/>
          <p:nvPr/>
        </p:nvSpPr>
        <p:spPr>
          <a:xfrm>
            <a:off x="8310919" y="2857761"/>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8" name="Google Shape;28;p2"/>
          <p:cNvSpPr txBox="1">
            <a:spLocks noGrp="1"/>
          </p:cNvSpPr>
          <p:nvPr>
            <p:ph type="ctrTitle"/>
          </p:nvPr>
        </p:nvSpPr>
        <p:spPr>
          <a:xfrm>
            <a:off x="955695" y="1420168"/>
            <a:ext cx="6957600" cy="3131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6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29" name="Google Shape;29;p2"/>
          <p:cNvSpPr txBox="1">
            <a:spLocks noGrp="1"/>
          </p:cNvSpPr>
          <p:nvPr>
            <p:ph type="subTitle" idx="1"/>
          </p:nvPr>
        </p:nvSpPr>
        <p:spPr>
          <a:xfrm>
            <a:off x="955695" y="4576903"/>
            <a:ext cx="4879600" cy="10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6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4"/>
          <p:cNvSpPr txBox="1">
            <a:spLocks noGrp="1"/>
          </p:cNvSpPr>
          <p:nvPr>
            <p:ph type="subTitle" idx="1"/>
          </p:nvPr>
        </p:nvSpPr>
        <p:spPr>
          <a:xfrm>
            <a:off x="951500" y="1550167"/>
            <a:ext cx="10297600" cy="46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12121"/>
              </a:buClr>
              <a:buSzPts val="1200"/>
              <a:buFont typeface="Montserrat Medium"/>
              <a:buAutoNum type="arabicPeriod"/>
              <a:defRPr sz="1600"/>
            </a:lvl1pPr>
            <a:lvl2pPr lvl="1" algn="ctr" rtl="0">
              <a:spcBef>
                <a:spcPts val="2135"/>
              </a:spcBef>
              <a:spcAft>
                <a:spcPts val="0"/>
              </a:spcAft>
              <a:buClr>
                <a:srgbClr val="212121"/>
              </a:buClr>
              <a:buSzPts val="1200"/>
              <a:buFont typeface="Montserrat Medium"/>
              <a:buAutoNum type="alphaLcPeriod"/>
              <a:defRPr/>
            </a:lvl2pPr>
            <a:lvl3pPr lvl="2" algn="ctr" rtl="0">
              <a:spcBef>
                <a:spcPts val="2135"/>
              </a:spcBef>
              <a:spcAft>
                <a:spcPts val="0"/>
              </a:spcAft>
              <a:buClr>
                <a:srgbClr val="212121"/>
              </a:buClr>
              <a:buSzPts val="1200"/>
              <a:buFont typeface="Montserrat Medium"/>
              <a:buAutoNum type="romanLcPeriod"/>
              <a:defRPr/>
            </a:lvl3pPr>
            <a:lvl4pPr lvl="3" algn="ctr" rtl="0">
              <a:spcBef>
                <a:spcPts val="2135"/>
              </a:spcBef>
              <a:spcAft>
                <a:spcPts val="0"/>
              </a:spcAft>
              <a:buClr>
                <a:srgbClr val="212121"/>
              </a:buClr>
              <a:buSzPts val="1200"/>
              <a:buFont typeface="Montserrat Medium"/>
              <a:buAutoNum type="arabicPeriod"/>
              <a:defRPr/>
            </a:lvl4pPr>
            <a:lvl5pPr lvl="4" algn="ctr" rtl="0">
              <a:spcBef>
                <a:spcPts val="2135"/>
              </a:spcBef>
              <a:spcAft>
                <a:spcPts val="0"/>
              </a:spcAft>
              <a:buClr>
                <a:srgbClr val="212121"/>
              </a:buClr>
              <a:buSzPts val="1200"/>
              <a:buFont typeface="Montserrat Medium"/>
              <a:buAutoNum type="alphaLcPeriod"/>
              <a:defRPr/>
            </a:lvl5pPr>
            <a:lvl6pPr lvl="5" algn="ctr" rtl="0">
              <a:spcBef>
                <a:spcPts val="2135"/>
              </a:spcBef>
              <a:spcAft>
                <a:spcPts val="0"/>
              </a:spcAft>
              <a:buClr>
                <a:srgbClr val="212121"/>
              </a:buClr>
              <a:buSzPts val="1200"/>
              <a:buFont typeface="Montserrat Medium"/>
              <a:buAutoNum type="romanLcPeriod"/>
              <a:defRPr/>
            </a:lvl6pPr>
            <a:lvl7pPr lvl="6" algn="ctr" rtl="0">
              <a:spcBef>
                <a:spcPts val="2135"/>
              </a:spcBef>
              <a:spcAft>
                <a:spcPts val="0"/>
              </a:spcAft>
              <a:buClr>
                <a:srgbClr val="212121"/>
              </a:buClr>
              <a:buSzPts val="1200"/>
              <a:buFont typeface="Montserrat Medium"/>
              <a:buAutoNum type="arabicPeriod"/>
              <a:defRPr/>
            </a:lvl7pPr>
            <a:lvl8pPr lvl="7" algn="ctr" rtl="0">
              <a:spcBef>
                <a:spcPts val="2135"/>
              </a:spcBef>
              <a:spcAft>
                <a:spcPts val="0"/>
              </a:spcAft>
              <a:buClr>
                <a:srgbClr val="212121"/>
              </a:buClr>
              <a:buSzPts val="1200"/>
              <a:buFont typeface="Montserrat Medium"/>
              <a:buAutoNum type="alphaLcPeriod"/>
              <a:defRPr/>
            </a:lvl8pPr>
            <a:lvl9pPr lvl="8" algn="ctr" rtl="0">
              <a:spcBef>
                <a:spcPts val="2135"/>
              </a:spcBef>
              <a:spcAft>
                <a:spcPts val="2135"/>
              </a:spcAft>
              <a:buClr>
                <a:srgbClr val="212121"/>
              </a:buClr>
              <a:buSzPts val="1200"/>
              <a:buFont typeface="Montserrat Medium"/>
              <a:buAutoNum type="romanLcPeriod"/>
              <a:defRPr/>
            </a:lvl9pPr>
          </a:lstStyle>
          <a:p/>
        </p:txBody>
      </p:sp>
      <p:sp>
        <p:nvSpPr>
          <p:cNvPr id="100" name="Google Shape;100;p4"/>
          <p:cNvSpPr/>
          <p:nvPr/>
        </p:nvSpPr>
        <p:spPr>
          <a:xfrm>
            <a:off x="420174"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01" name="Google Shape;101;p4"/>
          <p:cNvSpPr/>
          <p:nvPr/>
        </p:nvSpPr>
        <p:spPr>
          <a:xfrm>
            <a:off x="11654097" y="6427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02" name="Google Shape;102;p4"/>
          <p:cNvSpPr/>
          <p:nvPr/>
        </p:nvSpPr>
        <p:spPr>
          <a:xfrm>
            <a:off x="11152180" y="42154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03" name="Google Shape;103;p4"/>
          <p:cNvSpPr/>
          <p:nvPr/>
        </p:nvSpPr>
        <p:spPr>
          <a:xfrm>
            <a:off x="-243333" y="64001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1"/>
        <p:cNvGrpSpPr/>
        <p:nvPr/>
      </p:nvGrpSpPr>
      <p:grpSpPr>
        <a:xfrm>
          <a:off x="0" y="0"/>
          <a:ext cx="0" cy="0"/>
          <a:chOff x="0" y="0"/>
          <a:chExt cx="0" cy="0"/>
        </a:xfrm>
      </p:grpSpPr>
      <p:sp>
        <p:nvSpPr>
          <p:cNvPr id="162" name="Google Shape;162;p8"/>
          <p:cNvSpPr/>
          <p:nvPr/>
        </p:nvSpPr>
        <p:spPr>
          <a:xfrm rot="1001154">
            <a:off x="9621296" y="4361875"/>
            <a:ext cx="871803" cy="944309"/>
          </a:xfrm>
          <a:custGeom>
            <a:avLst/>
            <a:gdLst/>
            <a:ahLst/>
            <a:cxnLst/>
            <a:rect l="l" t="t" r="r" b="b"/>
            <a:pathLst>
              <a:path w="45402" h="49178" extrusionOk="0">
                <a:moveTo>
                  <a:pt x="31330" y="0"/>
                </a:moveTo>
                <a:cubicBezTo>
                  <a:pt x="30715" y="0"/>
                  <a:pt x="30097" y="55"/>
                  <a:pt x="29480" y="169"/>
                </a:cubicBezTo>
                <a:cubicBezTo>
                  <a:pt x="26495" y="708"/>
                  <a:pt x="23883" y="2491"/>
                  <a:pt x="21602" y="4481"/>
                </a:cubicBezTo>
                <a:cubicBezTo>
                  <a:pt x="15964" y="9332"/>
                  <a:pt x="11651" y="15593"/>
                  <a:pt x="9205" y="22600"/>
                </a:cubicBezTo>
                <a:cubicBezTo>
                  <a:pt x="7588" y="27161"/>
                  <a:pt x="6759" y="31929"/>
                  <a:pt x="5391" y="36573"/>
                </a:cubicBezTo>
                <a:cubicBezTo>
                  <a:pt x="4271" y="40512"/>
                  <a:pt x="291" y="45487"/>
                  <a:pt x="1" y="49177"/>
                </a:cubicBezTo>
                <a:cubicBezTo>
                  <a:pt x="8832" y="48306"/>
                  <a:pt x="18368" y="43082"/>
                  <a:pt x="25873" y="38646"/>
                </a:cubicBezTo>
                <a:cubicBezTo>
                  <a:pt x="31180" y="35536"/>
                  <a:pt x="36363" y="31929"/>
                  <a:pt x="39970" y="26912"/>
                </a:cubicBezTo>
                <a:cubicBezTo>
                  <a:pt x="43536" y="21936"/>
                  <a:pt x="45402" y="15385"/>
                  <a:pt x="43536" y="9498"/>
                </a:cubicBezTo>
                <a:cubicBezTo>
                  <a:pt x="41897" y="4247"/>
                  <a:pt x="36747" y="0"/>
                  <a:pt x="31330"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63" name="Google Shape;163;p8"/>
          <p:cNvSpPr/>
          <p:nvPr/>
        </p:nvSpPr>
        <p:spPr>
          <a:xfrm rot="1001154">
            <a:off x="9691605" y="4505150"/>
            <a:ext cx="577227" cy="722124"/>
          </a:xfrm>
          <a:custGeom>
            <a:avLst/>
            <a:gdLst/>
            <a:ahLst/>
            <a:cxnLst/>
            <a:rect l="l" t="t" r="r" b="b"/>
            <a:pathLst>
              <a:path w="30061" h="37607" extrusionOk="0">
                <a:moveTo>
                  <a:pt x="29397" y="0"/>
                </a:moveTo>
                <a:cubicBezTo>
                  <a:pt x="23012" y="6219"/>
                  <a:pt x="17415" y="13227"/>
                  <a:pt x="12771" y="20814"/>
                </a:cubicBezTo>
                <a:cubicBezTo>
                  <a:pt x="12273" y="21643"/>
                  <a:pt x="11776" y="22431"/>
                  <a:pt x="11278" y="23302"/>
                </a:cubicBezTo>
                <a:cubicBezTo>
                  <a:pt x="8210" y="28402"/>
                  <a:pt x="5018" y="33709"/>
                  <a:pt x="1" y="36777"/>
                </a:cubicBezTo>
                <a:lnTo>
                  <a:pt x="540" y="37606"/>
                </a:lnTo>
                <a:cubicBezTo>
                  <a:pt x="5764" y="34414"/>
                  <a:pt x="8998" y="28982"/>
                  <a:pt x="12108" y="23758"/>
                </a:cubicBezTo>
                <a:cubicBezTo>
                  <a:pt x="12605" y="22929"/>
                  <a:pt x="13103" y="22100"/>
                  <a:pt x="13600" y="21312"/>
                </a:cubicBezTo>
                <a:cubicBezTo>
                  <a:pt x="18203" y="13766"/>
                  <a:pt x="23758" y="6841"/>
                  <a:pt x="30061" y="705"/>
                </a:cubicBezTo>
                <a:lnTo>
                  <a:pt x="29397" y="0"/>
                </a:ln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64" name="Google Shape;164;p8"/>
          <p:cNvSpPr/>
          <p:nvPr/>
        </p:nvSpPr>
        <p:spPr>
          <a:xfrm rot="1001154">
            <a:off x="10094468" y="4552815"/>
            <a:ext cx="265139" cy="282652"/>
          </a:xfrm>
          <a:custGeom>
            <a:avLst/>
            <a:gdLst/>
            <a:ahLst/>
            <a:cxnLst/>
            <a:rect l="l" t="t" r="r" b="b"/>
            <a:pathLst>
              <a:path w="13808" h="14720" extrusionOk="0">
                <a:moveTo>
                  <a:pt x="3318" y="1"/>
                </a:moveTo>
                <a:cubicBezTo>
                  <a:pt x="2945" y="4686"/>
                  <a:pt x="1950" y="9330"/>
                  <a:pt x="333" y="13766"/>
                </a:cubicBezTo>
                <a:lnTo>
                  <a:pt x="1" y="14720"/>
                </a:lnTo>
                <a:lnTo>
                  <a:pt x="954" y="14430"/>
                </a:lnTo>
                <a:cubicBezTo>
                  <a:pt x="5515" y="12937"/>
                  <a:pt x="9744" y="10491"/>
                  <a:pt x="13808" y="8127"/>
                </a:cubicBezTo>
                <a:lnTo>
                  <a:pt x="13310" y="7298"/>
                </a:lnTo>
                <a:cubicBezTo>
                  <a:pt x="9579" y="9454"/>
                  <a:pt x="5723" y="11693"/>
                  <a:pt x="1576" y="13144"/>
                </a:cubicBezTo>
                <a:cubicBezTo>
                  <a:pt x="3028" y="8915"/>
                  <a:pt x="3940" y="4520"/>
                  <a:pt x="4271" y="84"/>
                </a:cubicBezTo>
                <a:lnTo>
                  <a:pt x="3318" y="1"/>
                </a:ln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65" name="Google Shape;165;p8"/>
          <p:cNvSpPr/>
          <p:nvPr/>
        </p:nvSpPr>
        <p:spPr>
          <a:xfrm rot="1001154">
            <a:off x="9924277" y="4660969"/>
            <a:ext cx="343944" cy="332000"/>
          </a:xfrm>
          <a:custGeom>
            <a:avLst/>
            <a:gdLst/>
            <a:ahLst/>
            <a:cxnLst/>
            <a:rect l="l" t="t" r="r" b="b"/>
            <a:pathLst>
              <a:path w="17912" h="17290" extrusionOk="0">
                <a:moveTo>
                  <a:pt x="1617" y="0"/>
                </a:moveTo>
                <a:lnTo>
                  <a:pt x="664" y="42"/>
                </a:lnTo>
                <a:cubicBezTo>
                  <a:pt x="830" y="5515"/>
                  <a:pt x="664" y="10988"/>
                  <a:pt x="83" y="16419"/>
                </a:cubicBezTo>
                <a:lnTo>
                  <a:pt x="0" y="17290"/>
                </a:lnTo>
                <a:lnTo>
                  <a:pt x="0" y="17290"/>
                </a:lnTo>
                <a:lnTo>
                  <a:pt x="788" y="16917"/>
                </a:lnTo>
                <a:cubicBezTo>
                  <a:pt x="6344" y="14263"/>
                  <a:pt x="12066" y="12024"/>
                  <a:pt x="17912" y="10158"/>
                </a:cubicBezTo>
                <a:lnTo>
                  <a:pt x="17622" y="9246"/>
                </a:lnTo>
                <a:cubicBezTo>
                  <a:pt x="11983" y="11029"/>
                  <a:pt x="6510" y="13185"/>
                  <a:pt x="1120" y="15673"/>
                </a:cubicBezTo>
                <a:cubicBezTo>
                  <a:pt x="1659" y="10449"/>
                  <a:pt x="1825" y="5224"/>
                  <a:pt x="1617" y="0"/>
                </a:cubicBez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66" name="Google Shape;166;p8"/>
          <p:cNvSpPr/>
          <p:nvPr/>
        </p:nvSpPr>
        <p:spPr>
          <a:xfrm rot="1001154">
            <a:off x="9761107" y="4903246"/>
            <a:ext cx="241252" cy="178271"/>
          </a:xfrm>
          <a:custGeom>
            <a:avLst/>
            <a:gdLst/>
            <a:ahLst/>
            <a:cxnLst/>
            <a:rect l="l" t="t" r="r" b="b"/>
            <a:pathLst>
              <a:path w="12564" h="9284" extrusionOk="0">
                <a:moveTo>
                  <a:pt x="913" y="1"/>
                </a:moveTo>
                <a:lnTo>
                  <a:pt x="0" y="332"/>
                </a:lnTo>
                <a:cubicBezTo>
                  <a:pt x="871" y="2986"/>
                  <a:pt x="1120" y="5847"/>
                  <a:pt x="664" y="8625"/>
                </a:cubicBezTo>
                <a:lnTo>
                  <a:pt x="622" y="8998"/>
                </a:lnTo>
                <a:lnTo>
                  <a:pt x="996" y="9164"/>
                </a:lnTo>
                <a:cubicBezTo>
                  <a:pt x="1246" y="9247"/>
                  <a:pt x="1497" y="9283"/>
                  <a:pt x="1746" y="9283"/>
                </a:cubicBezTo>
                <a:cubicBezTo>
                  <a:pt x="2606" y="9283"/>
                  <a:pt x="3439" y="8854"/>
                  <a:pt x="4147" y="8500"/>
                </a:cubicBezTo>
                <a:cubicBezTo>
                  <a:pt x="6800" y="7132"/>
                  <a:pt x="9620" y="6220"/>
                  <a:pt x="12563" y="5805"/>
                </a:cubicBezTo>
                <a:lnTo>
                  <a:pt x="12439" y="4810"/>
                </a:lnTo>
                <a:cubicBezTo>
                  <a:pt x="9412" y="5266"/>
                  <a:pt x="6427" y="6179"/>
                  <a:pt x="3732" y="7630"/>
                </a:cubicBezTo>
                <a:cubicBezTo>
                  <a:pt x="3110" y="8003"/>
                  <a:pt x="2405" y="8252"/>
                  <a:pt x="1700" y="8293"/>
                </a:cubicBezTo>
                <a:cubicBezTo>
                  <a:pt x="2074" y="5515"/>
                  <a:pt x="1825" y="2696"/>
                  <a:pt x="913" y="1"/>
                </a:cubicBez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67" name="Google Shape;167;p8"/>
          <p:cNvSpPr/>
          <p:nvPr/>
        </p:nvSpPr>
        <p:spPr>
          <a:xfrm rot="3289870">
            <a:off x="9138323" y="5363538"/>
            <a:ext cx="892500" cy="200812"/>
          </a:xfrm>
          <a:custGeom>
            <a:avLst/>
            <a:gdLst/>
            <a:ahLst/>
            <a:cxnLst/>
            <a:rect l="l" t="t" r="r" b="b"/>
            <a:pathLst>
              <a:path w="46480" h="10458" extrusionOk="0">
                <a:moveTo>
                  <a:pt x="2605" y="0"/>
                </a:moveTo>
                <a:cubicBezTo>
                  <a:pt x="1636" y="0"/>
                  <a:pt x="745" y="103"/>
                  <a:pt x="1" y="382"/>
                </a:cubicBezTo>
                <a:cubicBezTo>
                  <a:pt x="5183" y="5275"/>
                  <a:pt x="12895" y="6684"/>
                  <a:pt x="17705" y="7804"/>
                </a:cubicBezTo>
                <a:cubicBezTo>
                  <a:pt x="25085" y="9545"/>
                  <a:pt x="32092" y="9960"/>
                  <a:pt x="39058" y="10333"/>
                </a:cubicBezTo>
                <a:cubicBezTo>
                  <a:pt x="39991" y="10416"/>
                  <a:pt x="40924" y="10457"/>
                  <a:pt x="41862" y="10457"/>
                </a:cubicBezTo>
                <a:cubicBezTo>
                  <a:pt x="42800" y="10457"/>
                  <a:pt x="43743" y="10416"/>
                  <a:pt x="44697" y="10333"/>
                </a:cubicBezTo>
                <a:cubicBezTo>
                  <a:pt x="45319" y="10250"/>
                  <a:pt x="45941" y="10126"/>
                  <a:pt x="46231" y="9504"/>
                </a:cubicBezTo>
                <a:cubicBezTo>
                  <a:pt x="46480" y="8923"/>
                  <a:pt x="46272" y="7679"/>
                  <a:pt x="45567" y="6933"/>
                </a:cubicBezTo>
                <a:cubicBezTo>
                  <a:pt x="45277" y="6643"/>
                  <a:pt x="44945" y="6394"/>
                  <a:pt x="44572" y="6228"/>
                </a:cubicBezTo>
                <a:cubicBezTo>
                  <a:pt x="36860" y="2414"/>
                  <a:pt x="29812" y="1958"/>
                  <a:pt x="22888" y="1585"/>
                </a:cubicBezTo>
                <a:lnTo>
                  <a:pt x="10449" y="797"/>
                </a:lnTo>
                <a:cubicBezTo>
                  <a:pt x="8092" y="677"/>
                  <a:pt x="5092" y="0"/>
                  <a:pt x="2605"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68" name="Google Shape;168;p8"/>
          <p:cNvSpPr/>
          <p:nvPr/>
        </p:nvSpPr>
        <p:spPr>
          <a:xfrm rot="3289870">
            <a:off x="9311833" y="5174726"/>
            <a:ext cx="759547" cy="270764"/>
          </a:xfrm>
          <a:custGeom>
            <a:avLst/>
            <a:gdLst/>
            <a:ahLst/>
            <a:cxnLst/>
            <a:rect l="l" t="t" r="r" b="b"/>
            <a:pathLst>
              <a:path w="39556" h="14101" extrusionOk="0">
                <a:moveTo>
                  <a:pt x="33925" y="0"/>
                </a:moveTo>
                <a:cubicBezTo>
                  <a:pt x="28335" y="0"/>
                  <a:pt x="23502" y="1992"/>
                  <a:pt x="18783" y="3955"/>
                </a:cubicBezTo>
                <a:lnTo>
                  <a:pt x="8542" y="8226"/>
                </a:lnTo>
                <a:cubicBezTo>
                  <a:pt x="5847" y="9345"/>
                  <a:pt x="1950" y="9843"/>
                  <a:pt x="1" y="12082"/>
                </a:cubicBezTo>
                <a:cubicBezTo>
                  <a:pt x="2490" y="13625"/>
                  <a:pt x="5248" y="14101"/>
                  <a:pt x="7904" y="14101"/>
                </a:cubicBezTo>
                <a:cubicBezTo>
                  <a:pt x="10955" y="14101"/>
                  <a:pt x="13871" y="13473"/>
                  <a:pt x="16088" y="13119"/>
                </a:cubicBezTo>
                <a:cubicBezTo>
                  <a:pt x="22473" y="11999"/>
                  <a:pt x="28195" y="9594"/>
                  <a:pt x="33917" y="7148"/>
                </a:cubicBezTo>
                <a:cubicBezTo>
                  <a:pt x="35534" y="6526"/>
                  <a:pt x="37027" y="5738"/>
                  <a:pt x="38478" y="4826"/>
                </a:cubicBezTo>
                <a:cubicBezTo>
                  <a:pt x="39058" y="4494"/>
                  <a:pt x="39431" y="3914"/>
                  <a:pt x="39514" y="3251"/>
                </a:cubicBezTo>
                <a:cubicBezTo>
                  <a:pt x="39556" y="2255"/>
                  <a:pt x="39141" y="1302"/>
                  <a:pt x="38395" y="638"/>
                </a:cubicBezTo>
                <a:cubicBezTo>
                  <a:pt x="38105" y="431"/>
                  <a:pt x="37773" y="307"/>
                  <a:pt x="37441" y="265"/>
                </a:cubicBezTo>
                <a:cubicBezTo>
                  <a:pt x="36234" y="83"/>
                  <a:pt x="35064" y="0"/>
                  <a:pt x="33925"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69" name="Google Shape;169;p8"/>
          <p:cNvSpPr/>
          <p:nvPr/>
        </p:nvSpPr>
        <p:spPr>
          <a:xfrm rot="3289870">
            <a:off x="9515007" y="4897788"/>
            <a:ext cx="554951" cy="584080"/>
          </a:xfrm>
          <a:custGeom>
            <a:avLst/>
            <a:gdLst/>
            <a:ahLst/>
            <a:cxnLst/>
            <a:rect l="l" t="t" r="r" b="b"/>
            <a:pathLst>
              <a:path w="28901" h="30418" extrusionOk="0">
                <a:moveTo>
                  <a:pt x="26864" y="1"/>
                </a:moveTo>
                <a:cubicBezTo>
                  <a:pt x="26688" y="1"/>
                  <a:pt x="26515" y="45"/>
                  <a:pt x="26371" y="118"/>
                </a:cubicBezTo>
                <a:cubicBezTo>
                  <a:pt x="20483" y="2108"/>
                  <a:pt x="16503" y="7415"/>
                  <a:pt x="12647" y="12639"/>
                </a:cubicBezTo>
                <a:lnTo>
                  <a:pt x="5723" y="22051"/>
                </a:lnTo>
                <a:cubicBezTo>
                  <a:pt x="3898" y="24497"/>
                  <a:pt x="955" y="26819"/>
                  <a:pt x="1" y="30178"/>
                </a:cubicBezTo>
                <a:cubicBezTo>
                  <a:pt x="611" y="30343"/>
                  <a:pt x="1216" y="30418"/>
                  <a:pt x="1815" y="30418"/>
                </a:cubicBezTo>
                <a:cubicBezTo>
                  <a:pt x="6184" y="30418"/>
                  <a:pt x="10197" y="26416"/>
                  <a:pt x="12896" y="24083"/>
                </a:cubicBezTo>
                <a:cubicBezTo>
                  <a:pt x="17664" y="20019"/>
                  <a:pt x="21561" y="14712"/>
                  <a:pt x="25417" y="9405"/>
                </a:cubicBezTo>
                <a:cubicBezTo>
                  <a:pt x="26537" y="7954"/>
                  <a:pt x="27532" y="6378"/>
                  <a:pt x="28402" y="4720"/>
                </a:cubicBezTo>
                <a:cubicBezTo>
                  <a:pt x="28776" y="4056"/>
                  <a:pt x="28900" y="3269"/>
                  <a:pt x="28817" y="2522"/>
                </a:cubicBezTo>
                <a:cubicBezTo>
                  <a:pt x="28651" y="1610"/>
                  <a:pt x="27946" y="366"/>
                  <a:pt x="27242" y="76"/>
                </a:cubicBezTo>
                <a:cubicBezTo>
                  <a:pt x="27120" y="24"/>
                  <a:pt x="26991" y="1"/>
                  <a:pt x="26864"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0" name="Google Shape;170;p8"/>
          <p:cNvSpPr/>
          <p:nvPr/>
        </p:nvSpPr>
        <p:spPr>
          <a:xfrm rot="1359091">
            <a:off x="1778382" y="5067444"/>
            <a:ext cx="1504537" cy="546453"/>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1" name="Google Shape;171;p8"/>
          <p:cNvSpPr/>
          <p:nvPr/>
        </p:nvSpPr>
        <p:spPr>
          <a:xfrm rot="1359091">
            <a:off x="1342769" y="5152788"/>
            <a:ext cx="548265" cy="166987"/>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2" name="Google Shape;172;p8"/>
          <p:cNvSpPr/>
          <p:nvPr/>
        </p:nvSpPr>
        <p:spPr>
          <a:xfrm rot="1359091">
            <a:off x="1533674" y="5263494"/>
            <a:ext cx="648985" cy="383591"/>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3" name="Google Shape;173;p8"/>
          <p:cNvSpPr/>
          <p:nvPr/>
        </p:nvSpPr>
        <p:spPr>
          <a:xfrm rot="1359091">
            <a:off x="1795332" y="5107394"/>
            <a:ext cx="374427" cy="169060"/>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4" name="Google Shape;174;p8"/>
          <p:cNvSpPr/>
          <p:nvPr/>
        </p:nvSpPr>
        <p:spPr>
          <a:xfrm rot="1359091">
            <a:off x="1791554" y="5407617"/>
            <a:ext cx="692668" cy="403099"/>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5" name="Google Shape;175;p8"/>
          <p:cNvSpPr/>
          <p:nvPr/>
        </p:nvSpPr>
        <p:spPr>
          <a:xfrm rot="1359091">
            <a:off x="2381777" y="5423855"/>
            <a:ext cx="524743" cy="527471"/>
          </a:xfrm>
          <a:custGeom>
            <a:avLst/>
            <a:gdLst/>
            <a:ahLst/>
            <a:cxnLst/>
            <a:rect l="l" t="t" r="r" b="b"/>
            <a:pathLst>
              <a:path w="24049" h="24174" extrusionOk="0">
                <a:moveTo>
                  <a:pt x="24049" y="1"/>
                </a:moveTo>
                <a:cubicBezTo>
                  <a:pt x="24048" y="1"/>
                  <a:pt x="1" y="21685"/>
                  <a:pt x="2281" y="23593"/>
                </a:cubicBezTo>
                <a:cubicBezTo>
                  <a:pt x="2752" y="23979"/>
                  <a:pt x="3343" y="24173"/>
                  <a:pt x="4035" y="24173"/>
                </a:cubicBezTo>
                <a:cubicBezTo>
                  <a:pt x="6758" y="24173"/>
                  <a:pt x="11037" y="21168"/>
                  <a:pt x="15632" y="15051"/>
                </a:cubicBezTo>
                <a:cubicBezTo>
                  <a:pt x="19115" y="10449"/>
                  <a:pt x="21934" y="5391"/>
                  <a:pt x="24049"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6" name="Google Shape;176;p8"/>
          <p:cNvSpPr/>
          <p:nvPr/>
        </p:nvSpPr>
        <p:spPr>
          <a:xfrm rot="1359091">
            <a:off x="2138638" y="5209036"/>
            <a:ext cx="601375" cy="269365"/>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7" name="Google Shape;177;p8"/>
          <p:cNvSpPr/>
          <p:nvPr/>
        </p:nvSpPr>
        <p:spPr>
          <a:xfrm rot="1359091">
            <a:off x="2568615" y="5348966"/>
            <a:ext cx="437573" cy="127908"/>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78" name="Google Shape;178;p8"/>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dk2"/>
          </a:solidFill>
          <a:ln>
            <a:noFill/>
          </a:ln>
        </p:spPr>
        <p:txBody>
          <a:bodyPr spcFirstLastPara="1" wrap="square" lIns="121900" tIns="121900" rIns="121900" bIns="121900" anchor="ctr" anchorCtr="0">
            <a:noAutofit/>
          </a:bodyPr>
          <a:lstStyle/>
          <a:p>
            <a:pPr algn="ctr"/>
            <a:endParaRPr sz="2490"/>
          </a:p>
        </p:txBody>
      </p:sp>
      <p:sp>
        <p:nvSpPr>
          <p:cNvPr id="179" name="Google Shape;179;p8"/>
          <p:cNvSpPr/>
          <p:nvPr/>
        </p:nvSpPr>
        <p:spPr>
          <a:xfrm>
            <a:off x="3122933" y="210033"/>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180" name="Google Shape;180;p8"/>
          <p:cNvSpPr/>
          <p:nvPr/>
        </p:nvSpPr>
        <p:spPr>
          <a:xfrm>
            <a:off x="8934334" y="376420"/>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81" name="Google Shape;181;p8"/>
          <p:cNvSpPr/>
          <p:nvPr/>
        </p:nvSpPr>
        <p:spPr>
          <a:xfrm>
            <a:off x="10931768" y="1181035"/>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82" name="Google Shape;182;p8"/>
          <p:cNvSpPr/>
          <p:nvPr/>
        </p:nvSpPr>
        <p:spPr>
          <a:xfrm>
            <a:off x="10546635" y="48771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83" name="Google Shape;183;p8"/>
          <p:cNvSpPr/>
          <p:nvPr/>
        </p:nvSpPr>
        <p:spPr>
          <a:xfrm>
            <a:off x="8186667" y="5968085"/>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84" name="Google Shape;184;p8"/>
          <p:cNvSpPr/>
          <p:nvPr/>
        </p:nvSpPr>
        <p:spPr>
          <a:xfrm>
            <a:off x="10200402" y="2852902"/>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85" name="Google Shape;185;p8"/>
          <p:cNvSpPr/>
          <p:nvPr/>
        </p:nvSpPr>
        <p:spPr>
          <a:xfrm>
            <a:off x="10556802" y="3457668"/>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86" name="Google Shape;186;p8"/>
          <p:cNvSpPr/>
          <p:nvPr/>
        </p:nvSpPr>
        <p:spPr>
          <a:xfrm>
            <a:off x="10572633" y="3328367"/>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87" name="Google Shape;187;p8"/>
          <p:cNvSpPr/>
          <p:nvPr/>
        </p:nvSpPr>
        <p:spPr>
          <a:xfrm>
            <a:off x="10619600" y="3377467"/>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88" name="Google Shape;188;p8"/>
          <p:cNvSpPr/>
          <p:nvPr/>
        </p:nvSpPr>
        <p:spPr>
          <a:xfrm>
            <a:off x="10561533" y="3333669"/>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89" name="Google Shape;189;p8"/>
          <p:cNvSpPr/>
          <p:nvPr/>
        </p:nvSpPr>
        <p:spPr>
          <a:xfrm>
            <a:off x="10598502" y="3372700"/>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90" name="Google Shape;190;p8"/>
          <p:cNvSpPr/>
          <p:nvPr/>
        </p:nvSpPr>
        <p:spPr>
          <a:xfrm>
            <a:off x="10433835" y="2549469"/>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191" name="Google Shape;191;p8"/>
          <p:cNvSpPr/>
          <p:nvPr/>
        </p:nvSpPr>
        <p:spPr>
          <a:xfrm>
            <a:off x="10531468" y="2566235"/>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92" name="Google Shape;192;p8"/>
          <p:cNvSpPr/>
          <p:nvPr/>
        </p:nvSpPr>
        <p:spPr>
          <a:xfrm>
            <a:off x="10623300" y="2576535"/>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193" name="Google Shape;193;p8"/>
          <p:cNvSpPr/>
          <p:nvPr/>
        </p:nvSpPr>
        <p:spPr>
          <a:xfrm>
            <a:off x="10559436" y="3316767"/>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94" name="Google Shape;194;p8"/>
          <p:cNvSpPr/>
          <p:nvPr/>
        </p:nvSpPr>
        <p:spPr>
          <a:xfrm>
            <a:off x="10595733" y="3099435"/>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95" name="Google Shape;195;p8"/>
          <p:cNvSpPr/>
          <p:nvPr/>
        </p:nvSpPr>
        <p:spPr>
          <a:xfrm>
            <a:off x="11163236" y="3092935"/>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96" name="Google Shape;196;p8"/>
          <p:cNvSpPr/>
          <p:nvPr/>
        </p:nvSpPr>
        <p:spPr>
          <a:xfrm>
            <a:off x="10921500" y="2973169"/>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97" name="Google Shape;197;p8"/>
          <p:cNvSpPr/>
          <p:nvPr/>
        </p:nvSpPr>
        <p:spPr>
          <a:xfrm>
            <a:off x="10837035" y="3045467"/>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98" name="Google Shape;198;p8"/>
          <p:cNvSpPr/>
          <p:nvPr/>
        </p:nvSpPr>
        <p:spPr>
          <a:xfrm>
            <a:off x="10768967" y="2798468"/>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99" name="Google Shape;199;p8"/>
          <p:cNvSpPr/>
          <p:nvPr/>
        </p:nvSpPr>
        <p:spPr>
          <a:xfrm>
            <a:off x="10824367" y="3013302"/>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00" name="Google Shape;200;p8"/>
          <p:cNvSpPr/>
          <p:nvPr/>
        </p:nvSpPr>
        <p:spPr>
          <a:xfrm>
            <a:off x="10830202" y="3127302"/>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01" name="Google Shape;201;p8"/>
          <p:cNvSpPr/>
          <p:nvPr/>
        </p:nvSpPr>
        <p:spPr>
          <a:xfrm>
            <a:off x="10826502" y="3134135"/>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02" name="Google Shape;202;p8"/>
          <p:cNvSpPr/>
          <p:nvPr/>
        </p:nvSpPr>
        <p:spPr>
          <a:xfrm>
            <a:off x="10758401" y="3126769"/>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03" name="Google Shape;203;p8"/>
          <p:cNvSpPr/>
          <p:nvPr/>
        </p:nvSpPr>
        <p:spPr>
          <a:xfrm>
            <a:off x="10530401" y="2849135"/>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04" name="Google Shape;204;p8"/>
          <p:cNvSpPr/>
          <p:nvPr/>
        </p:nvSpPr>
        <p:spPr>
          <a:xfrm>
            <a:off x="10291302" y="2673936"/>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05" name="Google Shape;205;p8"/>
          <p:cNvSpPr/>
          <p:nvPr/>
        </p:nvSpPr>
        <p:spPr>
          <a:xfrm>
            <a:off x="10241700" y="2848601"/>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06" name="Google Shape;206;p8"/>
          <p:cNvSpPr/>
          <p:nvPr/>
        </p:nvSpPr>
        <p:spPr>
          <a:xfrm>
            <a:off x="9923669" y="4118002"/>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90"/>
          </a:p>
        </p:txBody>
      </p:sp>
      <p:sp>
        <p:nvSpPr>
          <p:cNvPr id="207" name="Google Shape;207;p8"/>
          <p:cNvSpPr/>
          <p:nvPr/>
        </p:nvSpPr>
        <p:spPr>
          <a:xfrm>
            <a:off x="10742569" y="3464419"/>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90"/>
          </a:p>
        </p:txBody>
      </p:sp>
      <p:sp>
        <p:nvSpPr>
          <p:cNvPr id="208" name="Google Shape;208;p8"/>
          <p:cNvSpPr/>
          <p:nvPr/>
        </p:nvSpPr>
        <p:spPr>
          <a:xfrm>
            <a:off x="1860840" y="3676485"/>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2490"/>
          </a:p>
        </p:txBody>
      </p:sp>
      <p:sp>
        <p:nvSpPr>
          <p:cNvPr id="209" name="Google Shape;209;p8"/>
          <p:cNvSpPr/>
          <p:nvPr/>
        </p:nvSpPr>
        <p:spPr>
          <a:xfrm>
            <a:off x="1198867" y="3547292"/>
            <a:ext cx="454181" cy="43949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210" name="Google Shape;210;p8"/>
          <p:cNvSpPr/>
          <p:nvPr/>
        </p:nvSpPr>
        <p:spPr>
          <a:xfrm>
            <a:off x="1964612" y="3280635"/>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211" name="Google Shape;211;p8"/>
          <p:cNvSpPr/>
          <p:nvPr/>
        </p:nvSpPr>
        <p:spPr>
          <a:xfrm>
            <a:off x="615985" y="4531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12" name="Google Shape;212;p8"/>
          <p:cNvSpPr/>
          <p:nvPr/>
        </p:nvSpPr>
        <p:spPr>
          <a:xfrm rot="-125535">
            <a:off x="598933" y="7466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13" name="Google Shape;213;p8"/>
          <p:cNvSpPr/>
          <p:nvPr/>
        </p:nvSpPr>
        <p:spPr>
          <a:xfrm rot="-125535">
            <a:off x="3199333" y="12313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14" name="Google Shape;214;p8"/>
          <p:cNvSpPr txBox="1">
            <a:spLocks noGrp="1"/>
          </p:cNvSpPr>
          <p:nvPr>
            <p:ph type="title"/>
          </p:nvPr>
        </p:nvSpPr>
        <p:spPr>
          <a:xfrm>
            <a:off x="2864400" y="2059200"/>
            <a:ext cx="6463200" cy="2739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77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4" name="Google Shape;1104;p18"/>
          <p:cNvSpPr/>
          <p:nvPr/>
        </p:nvSpPr>
        <p:spPr>
          <a:xfrm rot="2202364">
            <a:off x="10320347" y="6424712"/>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05" name="Google Shape;1105;p18"/>
          <p:cNvSpPr/>
          <p:nvPr/>
        </p:nvSpPr>
        <p:spPr>
          <a:xfrm rot="2202364">
            <a:off x="10046269" y="6329220"/>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08" name="Google Shape;1108;p18"/>
          <p:cNvSpPr/>
          <p:nvPr/>
        </p:nvSpPr>
        <p:spPr>
          <a:xfrm rot="2202364">
            <a:off x="10291555" y="6594184"/>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09" name="Google Shape;1109;p18"/>
          <p:cNvSpPr/>
          <p:nvPr/>
        </p:nvSpPr>
        <p:spPr>
          <a:xfrm rot="2202364">
            <a:off x="10579692" y="6510099"/>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10" name="Google Shape;1110;p18"/>
          <p:cNvSpPr/>
          <p:nvPr/>
        </p:nvSpPr>
        <p:spPr>
          <a:xfrm rot="2202364">
            <a:off x="10868016" y="6669265"/>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11" name="Google Shape;1111;p18"/>
          <p:cNvSpPr/>
          <p:nvPr/>
        </p:nvSpPr>
        <p:spPr>
          <a:xfrm>
            <a:off x="11125000" y="5593654"/>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endParaRPr sz="2490"/>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13" name="Google Shape;1113;p18"/>
          <p:cNvSpPr/>
          <p:nvPr/>
        </p:nvSpPr>
        <p:spPr>
          <a:xfrm>
            <a:off x="11123459" y="5659626"/>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90"/>
          </a:p>
        </p:txBody>
      </p:sp>
      <p:sp>
        <p:nvSpPr>
          <p:cNvPr id="1114" name="Google Shape;1114;p18"/>
          <p:cNvSpPr/>
          <p:nvPr/>
        </p:nvSpPr>
        <p:spPr>
          <a:xfrm>
            <a:off x="11123459" y="6742367"/>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90"/>
          </a:p>
        </p:txBody>
      </p:sp>
      <p:sp>
        <p:nvSpPr>
          <p:cNvPr id="1115" name="Google Shape;1115;p18"/>
          <p:cNvSpPr/>
          <p:nvPr/>
        </p:nvSpPr>
        <p:spPr>
          <a:xfrm>
            <a:off x="11123459"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16" name="Google Shape;1116;p18"/>
          <p:cNvSpPr/>
          <p:nvPr/>
        </p:nvSpPr>
        <p:spPr>
          <a:xfrm>
            <a:off x="11123459" y="6705110"/>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17" name="Google Shape;1117;p18"/>
          <p:cNvSpPr/>
          <p:nvPr/>
        </p:nvSpPr>
        <p:spPr>
          <a:xfrm>
            <a:off x="11346201" y="5593654"/>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18" name="Google Shape;1118;p18"/>
          <p:cNvSpPr/>
          <p:nvPr/>
        </p:nvSpPr>
        <p:spPr>
          <a:xfrm>
            <a:off x="11344659"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1119" name="Google Shape;1119;p18"/>
          <p:cNvSpPr/>
          <p:nvPr/>
        </p:nvSpPr>
        <p:spPr>
          <a:xfrm>
            <a:off x="11344659" y="6178109"/>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1120" name="Google Shape;1120;p18"/>
          <p:cNvSpPr/>
          <p:nvPr/>
        </p:nvSpPr>
        <p:spPr>
          <a:xfrm>
            <a:off x="11344659" y="5741903"/>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121" name="Google Shape;1121;p18"/>
          <p:cNvSpPr/>
          <p:nvPr/>
        </p:nvSpPr>
        <p:spPr>
          <a:xfrm>
            <a:off x="11344659"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122" name="Google Shape;1122;p18"/>
          <p:cNvSpPr/>
          <p:nvPr/>
        </p:nvSpPr>
        <p:spPr>
          <a:xfrm>
            <a:off x="11344659"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123" name="Google Shape;1123;p18"/>
          <p:cNvSpPr/>
          <p:nvPr/>
        </p:nvSpPr>
        <p:spPr>
          <a:xfrm>
            <a:off x="11344659" y="6231646"/>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124" name="Google Shape;1124;p18"/>
          <p:cNvSpPr/>
          <p:nvPr/>
        </p:nvSpPr>
        <p:spPr>
          <a:xfrm>
            <a:off x="11568184" y="5593654"/>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28" name="Google Shape;1128;p18"/>
          <p:cNvSpPr/>
          <p:nvPr/>
        </p:nvSpPr>
        <p:spPr>
          <a:xfrm>
            <a:off x="11619419" y="6500214"/>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endParaRPr sz="2490"/>
          </a:p>
        </p:txBody>
      </p:sp>
      <p:sp>
        <p:nvSpPr>
          <p:cNvPr id="1129" name="Google Shape;1129;p18"/>
          <p:cNvSpPr/>
          <p:nvPr/>
        </p:nvSpPr>
        <p:spPr>
          <a:xfrm>
            <a:off x="11797926" y="5587435"/>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endParaRPr sz="2490"/>
          </a:p>
        </p:txBody>
      </p:sp>
      <p:sp>
        <p:nvSpPr>
          <p:cNvPr id="1130" name="Google Shape;1130;p18"/>
          <p:cNvSpPr/>
          <p:nvPr/>
        </p:nvSpPr>
        <p:spPr>
          <a:xfrm>
            <a:off x="11829749" y="5622368"/>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endParaRPr sz="2490"/>
          </a:p>
        </p:txBody>
      </p:sp>
      <p:sp>
        <p:nvSpPr>
          <p:cNvPr id="1131" name="Google Shape;1131;p18"/>
          <p:cNvSpPr/>
          <p:nvPr/>
        </p:nvSpPr>
        <p:spPr>
          <a:xfrm>
            <a:off x="11805684" y="5642539"/>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endParaRPr sz="2490"/>
          </a:p>
        </p:txBody>
      </p:sp>
      <p:sp>
        <p:nvSpPr>
          <p:cNvPr id="1132" name="Google Shape;1132;p18"/>
          <p:cNvSpPr/>
          <p:nvPr/>
        </p:nvSpPr>
        <p:spPr>
          <a:xfrm>
            <a:off x="11815771" y="5702319"/>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endParaRPr sz="2490"/>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1134" name="Google Shape;1134;p18"/>
          <p:cNvSpPr/>
          <p:nvPr/>
        </p:nvSpPr>
        <p:spPr>
          <a:xfrm>
            <a:off x="11977999"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2490"/>
          </a:p>
        </p:txBody>
      </p:sp>
      <p:sp>
        <p:nvSpPr>
          <p:cNvPr id="1135" name="Google Shape;1135;p18"/>
          <p:cNvSpPr/>
          <p:nvPr/>
        </p:nvSpPr>
        <p:spPr>
          <a:xfrm>
            <a:off x="11988084" y="6752452"/>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2490"/>
          </a:p>
        </p:txBody>
      </p:sp>
      <p:sp>
        <p:nvSpPr>
          <p:cNvPr id="1136" name="Google Shape;1136;p18"/>
          <p:cNvSpPr/>
          <p:nvPr/>
        </p:nvSpPr>
        <p:spPr>
          <a:xfrm>
            <a:off x="11981893"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1137" name="Google Shape;1137;p18"/>
          <p:cNvSpPr/>
          <p:nvPr/>
        </p:nvSpPr>
        <p:spPr>
          <a:xfrm>
            <a:off x="11877094" y="5804920"/>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endParaRPr sz="2490"/>
          </a:p>
        </p:txBody>
      </p:sp>
      <p:sp>
        <p:nvSpPr>
          <p:cNvPr id="1138" name="Google Shape;1138;p18"/>
          <p:cNvSpPr/>
          <p:nvPr/>
        </p:nvSpPr>
        <p:spPr>
          <a:xfrm>
            <a:off x="420174"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139" name="Google Shape;1139;p18"/>
          <p:cNvSpPr/>
          <p:nvPr/>
        </p:nvSpPr>
        <p:spPr>
          <a:xfrm>
            <a:off x="11654097" y="6427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140" name="Google Shape;1140;p18"/>
          <p:cNvSpPr/>
          <p:nvPr/>
        </p:nvSpPr>
        <p:spPr>
          <a:xfrm>
            <a:off x="11152180" y="42154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141" name="Google Shape;1141;p18"/>
          <p:cNvSpPr/>
          <p:nvPr/>
        </p:nvSpPr>
        <p:spPr>
          <a:xfrm>
            <a:off x="-243333" y="64001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277"/>
        <p:cNvGrpSpPr/>
        <p:nvPr/>
      </p:nvGrpSpPr>
      <p:grpSpPr>
        <a:xfrm>
          <a:off x="0" y="0"/>
          <a:ext cx="0" cy="0"/>
          <a:chOff x="0" y="0"/>
          <a:chExt cx="0" cy="0"/>
        </a:xfrm>
      </p:grpSpPr>
      <p:sp>
        <p:nvSpPr>
          <p:cNvPr id="1278" name="Google Shape;1278;p20"/>
          <p:cNvSpPr/>
          <p:nvPr/>
        </p:nvSpPr>
        <p:spPr>
          <a:xfrm rot="-971638">
            <a:off x="1763820" y="4518271"/>
            <a:ext cx="570659" cy="108624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279" name="Google Shape;1279;p20"/>
          <p:cNvSpPr/>
          <p:nvPr/>
        </p:nvSpPr>
        <p:spPr>
          <a:xfrm rot="-971638">
            <a:off x="1939590" y="4159836"/>
            <a:ext cx="465972" cy="1459307"/>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280" name="Google Shape;1280;p20"/>
          <p:cNvSpPr/>
          <p:nvPr/>
        </p:nvSpPr>
        <p:spPr>
          <a:xfrm rot="-971638">
            <a:off x="2079820" y="3783184"/>
            <a:ext cx="310929" cy="1445139"/>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281" name="Google Shape;1281;p20"/>
          <p:cNvSpPr/>
          <p:nvPr/>
        </p:nvSpPr>
        <p:spPr>
          <a:xfrm>
            <a:off x="2286000" y="1696133"/>
            <a:ext cx="7619600" cy="3966400"/>
          </a:xfrm>
          <a:prstGeom prst="rect">
            <a:avLst/>
          </a:prstGeom>
          <a:solidFill>
            <a:schemeClr val="lt1"/>
          </a:solidFill>
          <a:ln>
            <a:noFill/>
          </a:ln>
        </p:spPr>
        <p:txBody>
          <a:bodyPr spcFirstLastPara="1" wrap="square" lIns="121900" tIns="121900" rIns="121900" bIns="121900" anchor="ctr" anchorCtr="0">
            <a:noAutofit/>
          </a:bodyPr>
          <a:lstStyle/>
          <a:p>
            <a:endParaRPr sz="2490"/>
          </a:p>
        </p:txBody>
      </p:sp>
      <p:sp>
        <p:nvSpPr>
          <p:cNvPr id="1282" name="Google Shape;1282;p20"/>
          <p:cNvSpPr/>
          <p:nvPr/>
        </p:nvSpPr>
        <p:spPr>
          <a:xfrm>
            <a:off x="2426436" y="5247935"/>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90"/>
          </a:p>
        </p:txBody>
      </p:sp>
      <p:sp>
        <p:nvSpPr>
          <p:cNvPr id="1283" name="Google Shape;1283;p20"/>
          <p:cNvSpPr/>
          <p:nvPr/>
        </p:nvSpPr>
        <p:spPr>
          <a:xfrm>
            <a:off x="2073333" y="5359235"/>
            <a:ext cx="436000" cy="421900"/>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rgbClr val="F16F67"/>
          </a:solidFill>
          <a:ln>
            <a:noFill/>
          </a:ln>
        </p:spPr>
        <p:txBody>
          <a:bodyPr spcFirstLastPara="1" wrap="square" lIns="121900" tIns="121900" rIns="121900" bIns="121900" anchor="ctr" anchorCtr="0">
            <a:noAutofit/>
          </a:bodyPr>
          <a:lstStyle/>
          <a:p>
            <a:endParaRPr sz="2490"/>
          </a:p>
        </p:txBody>
      </p:sp>
      <p:sp>
        <p:nvSpPr>
          <p:cNvPr id="1284" name="Google Shape;1284;p20"/>
          <p:cNvSpPr/>
          <p:nvPr/>
        </p:nvSpPr>
        <p:spPr>
          <a:xfrm>
            <a:off x="2188936" y="5180933"/>
            <a:ext cx="146233" cy="146200"/>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1285" name="Google Shape;1285;p20"/>
          <p:cNvSpPr/>
          <p:nvPr/>
        </p:nvSpPr>
        <p:spPr>
          <a:xfrm>
            <a:off x="9678168" y="1620935"/>
            <a:ext cx="93467" cy="79967"/>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286" name="Google Shape;1286;p20"/>
          <p:cNvSpPr/>
          <p:nvPr/>
        </p:nvSpPr>
        <p:spPr>
          <a:xfrm>
            <a:off x="9726200" y="1637568"/>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1287" name="Google Shape;1287;p20"/>
          <p:cNvSpPr/>
          <p:nvPr/>
        </p:nvSpPr>
        <p:spPr>
          <a:xfrm>
            <a:off x="9806436" y="1368769"/>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90"/>
          </a:p>
        </p:txBody>
      </p:sp>
      <p:sp>
        <p:nvSpPr>
          <p:cNvPr id="1288" name="Google Shape;1288;p20"/>
          <p:cNvSpPr/>
          <p:nvPr/>
        </p:nvSpPr>
        <p:spPr>
          <a:xfrm>
            <a:off x="11191327" y="3015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289" name="Google Shape;1289;p20"/>
          <p:cNvSpPr/>
          <p:nvPr/>
        </p:nvSpPr>
        <p:spPr>
          <a:xfrm>
            <a:off x="10366700" y="5563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290" name="Google Shape;1290;p20"/>
          <p:cNvSpPr/>
          <p:nvPr/>
        </p:nvSpPr>
        <p:spPr>
          <a:xfrm>
            <a:off x="810352" y="1444893"/>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291" name="Google Shape;1291;p20"/>
          <p:cNvSpPr/>
          <p:nvPr/>
        </p:nvSpPr>
        <p:spPr>
          <a:xfrm>
            <a:off x="488200" y="6066228"/>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292" name="Google Shape;1292;p20"/>
          <p:cNvSpPr/>
          <p:nvPr/>
        </p:nvSpPr>
        <p:spPr>
          <a:xfrm>
            <a:off x="10836626" y="4393887"/>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293" name="Google Shape;1293;p20"/>
          <p:cNvSpPr/>
          <p:nvPr/>
        </p:nvSpPr>
        <p:spPr>
          <a:xfrm>
            <a:off x="488200" y="3015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294" name="Google Shape;1294;p20"/>
          <p:cNvSpPr txBox="1">
            <a:spLocks noGrp="1"/>
          </p:cNvSpPr>
          <p:nvPr>
            <p:ph type="title"/>
          </p:nvPr>
        </p:nvSpPr>
        <p:spPr>
          <a:xfrm>
            <a:off x="982533" y="719328"/>
            <a:ext cx="1027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5" name="Google Shape;1295;p20"/>
          <p:cNvSpPr txBox="1">
            <a:spLocks noGrp="1"/>
          </p:cNvSpPr>
          <p:nvPr>
            <p:ph type="subTitle" idx="1"/>
          </p:nvPr>
        </p:nvSpPr>
        <p:spPr>
          <a:xfrm>
            <a:off x="6169051" y="2063300"/>
            <a:ext cx="3251200" cy="37504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400"/>
              <a:buChar char="●"/>
              <a:defRPr sz="1865"/>
            </a:lvl1pPr>
            <a:lvl2pPr lvl="1" rtl="0">
              <a:spcBef>
                <a:spcPts val="0"/>
              </a:spcBef>
              <a:spcAft>
                <a:spcPts val="0"/>
              </a:spcAft>
              <a:buSzPts val="1400"/>
              <a:buChar char="○"/>
              <a:defRPr/>
            </a:lvl2pPr>
            <a:lvl3pPr lvl="2" rtl="0">
              <a:spcBef>
                <a:spcPts val="2135"/>
              </a:spcBef>
              <a:spcAft>
                <a:spcPts val="0"/>
              </a:spcAft>
              <a:buSzPts val="1400"/>
              <a:buChar char="■"/>
              <a:defRPr/>
            </a:lvl3pPr>
            <a:lvl4pPr lvl="3" rtl="0">
              <a:spcBef>
                <a:spcPts val="2135"/>
              </a:spcBef>
              <a:spcAft>
                <a:spcPts val="0"/>
              </a:spcAft>
              <a:buSzPts val="1400"/>
              <a:buChar char="●"/>
              <a:defRPr/>
            </a:lvl4pPr>
            <a:lvl5pPr lvl="4" rtl="0">
              <a:spcBef>
                <a:spcPts val="2135"/>
              </a:spcBef>
              <a:spcAft>
                <a:spcPts val="0"/>
              </a:spcAft>
              <a:buSzPts val="1400"/>
              <a:buChar char="○"/>
              <a:defRPr/>
            </a:lvl5pPr>
            <a:lvl6pPr lvl="5" rtl="0">
              <a:spcBef>
                <a:spcPts val="2135"/>
              </a:spcBef>
              <a:spcAft>
                <a:spcPts val="0"/>
              </a:spcAft>
              <a:buSzPts val="1400"/>
              <a:buChar char="■"/>
              <a:defRPr/>
            </a:lvl6pPr>
            <a:lvl7pPr lvl="6" rtl="0">
              <a:spcBef>
                <a:spcPts val="2135"/>
              </a:spcBef>
              <a:spcAft>
                <a:spcPts val="0"/>
              </a:spcAft>
              <a:buSzPts val="1400"/>
              <a:buChar char="●"/>
              <a:defRPr/>
            </a:lvl7pPr>
            <a:lvl8pPr lvl="7" rtl="0">
              <a:spcBef>
                <a:spcPts val="2135"/>
              </a:spcBef>
              <a:spcAft>
                <a:spcPts val="0"/>
              </a:spcAft>
              <a:buSzPts val="1400"/>
              <a:buChar char="○"/>
              <a:defRPr/>
            </a:lvl8pPr>
            <a:lvl9pPr lvl="8" rtl="0">
              <a:spcBef>
                <a:spcPts val="2135"/>
              </a:spcBef>
              <a:spcAft>
                <a:spcPts val="2135"/>
              </a:spcAft>
              <a:buSzPts val="1400"/>
              <a:buChar char="■"/>
              <a:defRPr/>
            </a:lvl9pPr>
          </a:lstStyle>
          <a:p/>
        </p:txBody>
      </p:sp>
      <p:sp>
        <p:nvSpPr>
          <p:cNvPr id="1296" name="Google Shape;1296;p20"/>
          <p:cNvSpPr txBox="1">
            <a:spLocks noGrp="1"/>
          </p:cNvSpPr>
          <p:nvPr>
            <p:ph type="subTitle" idx="2"/>
          </p:nvPr>
        </p:nvSpPr>
        <p:spPr>
          <a:xfrm>
            <a:off x="2771751" y="2063303"/>
            <a:ext cx="3255200" cy="375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Char char="●"/>
              <a:defRPr>
                <a:latin typeface="Candal" panose="020B0604020202020204"/>
                <a:ea typeface="Candal" panose="020B0604020202020204"/>
                <a:cs typeface="Candal" panose="020B0604020202020204"/>
                <a:sym typeface="Candal" panose="020B0604020202020204"/>
              </a:defRPr>
            </a:lvl1pPr>
            <a:lvl2pPr lvl="1" rtl="0">
              <a:spcBef>
                <a:spcPts val="2135"/>
              </a:spcBef>
              <a:spcAft>
                <a:spcPts val="0"/>
              </a:spcAft>
              <a:buSzPts val="1400"/>
              <a:buChar char="○"/>
              <a:defRPr/>
            </a:lvl2pPr>
            <a:lvl3pPr lvl="2" rtl="0">
              <a:spcBef>
                <a:spcPts val="2135"/>
              </a:spcBef>
              <a:spcAft>
                <a:spcPts val="0"/>
              </a:spcAft>
              <a:buSzPts val="1400"/>
              <a:buChar char="■"/>
              <a:defRPr/>
            </a:lvl3pPr>
            <a:lvl4pPr lvl="3" rtl="0">
              <a:spcBef>
                <a:spcPts val="2135"/>
              </a:spcBef>
              <a:spcAft>
                <a:spcPts val="0"/>
              </a:spcAft>
              <a:buSzPts val="1400"/>
              <a:buChar char="●"/>
              <a:defRPr/>
            </a:lvl4pPr>
            <a:lvl5pPr lvl="4" rtl="0">
              <a:spcBef>
                <a:spcPts val="2135"/>
              </a:spcBef>
              <a:spcAft>
                <a:spcPts val="0"/>
              </a:spcAft>
              <a:buSzPts val="1400"/>
              <a:buChar char="○"/>
              <a:defRPr/>
            </a:lvl5pPr>
            <a:lvl6pPr lvl="5" rtl="0">
              <a:spcBef>
                <a:spcPts val="2135"/>
              </a:spcBef>
              <a:spcAft>
                <a:spcPts val="0"/>
              </a:spcAft>
              <a:buSzPts val="1400"/>
              <a:buChar char="■"/>
              <a:defRPr/>
            </a:lvl6pPr>
            <a:lvl7pPr lvl="6" rtl="0">
              <a:spcBef>
                <a:spcPts val="2135"/>
              </a:spcBef>
              <a:spcAft>
                <a:spcPts val="0"/>
              </a:spcAft>
              <a:buSzPts val="1400"/>
              <a:buChar char="●"/>
              <a:defRPr/>
            </a:lvl7pPr>
            <a:lvl8pPr lvl="7" rtl="0">
              <a:spcBef>
                <a:spcPts val="2135"/>
              </a:spcBef>
              <a:spcAft>
                <a:spcPts val="0"/>
              </a:spcAft>
              <a:buSzPts val="1400"/>
              <a:buChar char="○"/>
              <a:defRPr/>
            </a:lvl8pPr>
            <a:lvl9pPr lvl="8" rtl="0">
              <a:spcBef>
                <a:spcPts val="2135"/>
              </a:spcBef>
              <a:spcAft>
                <a:spcPts val="2135"/>
              </a:spcAft>
              <a:buSzPts val="1400"/>
              <a:buChar char="■"/>
              <a:defRPr/>
            </a:lvl9pPr>
          </a:lstStyle>
          <a:p/>
        </p:txBody>
      </p:sp>
      <p:sp>
        <p:nvSpPr>
          <p:cNvPr id="1297" name="Google Shape;1297;p20"/>
          <p:cNvSpPr/>
          <p:nvPr/>
        </p:nvSpPr>
        <p:spPr>
          <a:xfrm>
            <a:off x="3554351" y="3346833"/>
            <a:ext cx="1690000" cy="1690000"/>
          </a:xfrm>
          <a:prstGeom prst="ellipse">
            <a:avLst/>
          </a:prstGeom>
          <a:solidFill>
            <a:schemeClr val="dk2"/>
          </a:solidFill>
          <a:ln>
            <a:noFill/>
          </a:ln>
        </p:spPr>
        <p:txBody>
          <a:bodyPr spcFirstLastPara="1" wrap="square" lIns="121900" tIns="121900" rIns="121900" bIns="121900" anchor="ctr" anchorCtr="0">
            <a:noAutofit/>
          </a:bodyPr>
          <a:lstStyle/>
          <a:p>
            <a:endParaRPr sz="2490"/>
          </a:p>
        </p:txBody>
      </p:sp>
      <p:grpSp>
        <p:nvGrpSpPr>
          <p:cNvPr id="1298" name="Google Shape;1298;p20"/>
          <p:cNvGrpSpPr/>
          <p:nvPr/>
        </p:nvGrpSpPr>
        <p:grpSpPr>
          <a:xfrm>
            <a:off x="3514371" y="3984371"/>
            <a:ext cx="1563776" cy="847764"/>
            <a:chOff x="1007090" y="1148778"/>
            <a:chExt cx="1172832" cy="635823"/>
          </a:xfrm>
        </p:grpSpPr>
        <p:sp>
          <p:nvSpPr>
            <p:cNvPr id="1299" name="Google Shape;1299;p20"/>
            <p:cNvSpPr/>
            <p:nvPr/>
          </p:nvSpPr>
          <p:spPr>
            <a:xfrm>
              <a:off x="1007090" y="1186104"/>
              <a:ext cx="235344" cy="295166"/>
            </a:xfrm>
            <a:custGeom>
              <a:avLst/>
              <a:gdLst/>
              <a:ahLst/>
              <a:cxnLst/>
              <a:rect l="l" t="t" r="r" b="b"/>
              <a:pathLst>
                <a:path w="4237" h="5314" extrusionOk="0">
                  <a:moveTo>
                    <a:pt x="109" y="0"/>
                  </a:moveTo>
                  <a:cubicBezTo>
                    <a:pt x="1" y="0"/>
                    <a:pt x="24" y="120"/>
                    <a:pt x="24" y="120"/>
                  </a:cubicBezTo>
                  <a:lnTo>
                    <a:pt x="2890" y="3714"/>
                  </a:lnTo>
                  <a:cubicBezTo>
                    <a:pt x="2685" y="4094"/>
                    <a:pt x="2938" y="4284"/>
                    <a:pt x="2938" y="4284"/>
                  </a:cubicBezTo>
                  <a:lnTo>
                    <a:pt x="4236" y="5313"/>
                  </a:lnTo>
                  <a:lnTo>
                    <a:pt x="4236" y="3904"/>
                  </a:lnTo>
                  <a:lnTo>
                    <a:pt x="4110" y="3017"/>
                  </a:lnTo>
                  <a:lnTo>
                    <a:pt x="3080" y="3651"/>
                  </a:lnTo>
                  <a:lnTo>
                    <a:pt x="167" y="9"/>
                  </a:lnTo>
                  <a:cubicBezTo>
                    <a:pt x="144" y="3"/>
                    <a:pt x="125" y="0"/>
                    <a:pt x="109" y="0"/>
                  </a:cubicBezTo>
                  <a:close/>
                </a:path>
              </a:pathLst>
            </a:custGeom>
            <a:solidFill>
              <a:srgbClr val="1C887B"/>
            </a:solidFill>
            <a:ln>
              <a:noFill/>
            </a:ln>
          </p:spPr>
          <p:txBody>
            <a:bodyPr spcFirstLastPara="1" wrap="square" lIns="91425" tIns="91425" rIns="91425" bIns="91425" anchor="ctr" anchorCtr="0">
              <a:noAutofit/>
            </a:bodyPr>
            <a:lstStyle/>
            <a:p>
              <a:endParaRPr sz="2490"/>
            </a:p>
          </p:txBody>
        </p:sp>
        <p:sp>
          <p:nvSpPr>
            <p:cNvPr id="1300" name="Google Shape;1300;p20"/>
            <p:cNvSpPr/>
            <p:nvPr/>
          </p:nvSpPr>
          <p:spPr>
            <a:xfrm>
              <a:off x="1235323" y="1230539"/>
              <a:ext cx="381761" cy="182132"/>
            </a:xfrm>
            <a:custGeom>
              <a:avLst/>
              <a:gdLst/>
              <a:ahLst/>
              <a:cxnLst/>
              <a:rect l="l" t="t" r="r" b="b"/>
              <a:pathLst>
                <a:path w="6873" h="3279" extrusionOk="0">
                  <a:moveTo>
                    <a:pt x="6872" y="1"/>
                  </a:moveTo>
                  <a:lnTo>
                    <a:pt x="1" y="2217"/>
                  </a:lnTo>
                  <a:lnTo>
                    <a:pt x="127" y="3278"/>
                  </a:lnTo>
                  <a:lnTo>
                    <a:pt x="6872" y="1172"/>
                  </a:lnTo>
                  <a:lnTo>
                    <a:pt x="6872" y="1"/>
                  </a:lnTo>
                  <a:close/>
                </a:path>
              </a:pathLst>
            </a:custGeom>
            <a:solidFill>
              <a:srgbClr val="FFFFFF"/>
            </a:solidFill>
            <a:ln>
              <a:noFill/>
            </a:ln>
          </p:spPr>
          <p:txBody>
            <a:bodyPr spcFirstLastPara="1" wrap="square" lIns="91425" tIns="91425" rIns="91425" bIns="91425" anchor="ctr" anchorCtr="0">
              <a:noAutofit/>
            </a:bodyPr>
            <a:lstStyle/>
            <a:p>
              <a:endParaRPr sz="2490"/>
            </a:p>
          </p:txBody>
        </p:sp>
        <p:sp>
          <p:nvSpPr>
            <p:cNvPr id="1301" name="Google Shape;1301;p20"/>
            <p:cNvSpPr/>
            <p:nvPr/>
          </p:nvSpPr>
          <p:spPr>
            <a:xfrm>
              <a:off x="1018977" y="1148778"/>
              <a:ext cx="216403" cy="240121"/>
            </a:xfrm>
            <a:custGeom>
              <a:avLst/>
              <a:gdLst/>
              <a:ahLst/>
              <a:cxnLst/>
              <a:rect l="l" t="t" r="r" b="b"/>
              <a:pathLst>
                <a:path w="3896" h="4323" extrusionOk="0">
                  <a:moveTo>
                    <a:pt x="951" y="0"/>
                  </a:moveTo>
                  <a:lnTo>
                    <a:pt x="0" y="760"/>
                  </a:lnTo>
                  <a:lnTo>
                    <a:pt x="2866" y="4323"/>
                  </a:lnTo>
                  <a:lnTo>
                    <a:pt x="3896" y="3689"/>
                  </a:lnTo>
                  <a:lnTo>
                    <a:pt x="951" y="0"/>
                  </a:lnTo>
                  <a:close/>
                </a:path>
              </a:pathLst>
            </a:custGeom>
            <a:solidFill>
              <a:srgbClr val="FFFFFF"/>
            </a:solidFill>
            <a:ln>
              <a:noFill/>
            </a:ln>
          </p:spPr>
          <p:txBody>
            <a:bodyPr spcFirstLastPara="1" wrap="square" lIns="91425" tIns="91425" rIns="91425" bIns="91425" anchor="ctr" anchorCtr="0">
              <a:noAutofit/>
            </a:bodyPr>
            <a:lstStyle/>
            <a:p>
              <a:endParaRPr sz="2490"/>
            </a:p>
          </p:txBody>
        </p:sp>
        <p:sp>
          <p:nvSpPr>
            <p:cNvPr id="1302" name="Google Shape;1302;p20"/>
            <p:cNvSpPr/>
            <p:nvPr/>
          </p:nvSpPr>
          <p:spPr>
            <a:xfrm>
              <a:off x="1170225" y="1282418"/>
              <a:ext cx="1009697" cy="502182"/>
            </a:xfrm>
            <a:custGeom>
              <a:avLst/>
              <a:gdLst/>
              <a:ahLst/>
              <a:cxnLst/>
              <a:rect l="l" t="t" r="r" b="b"/>
              <a:pathLst>
                <a:path w="18178" h="9041" extrusionOk="0">
                  <a:moveTo>
                    <a:pt x="1" y="2550"/>
                  </a:moveTo>
                  <a:lnTo>
                    <a:pt x="1" y="2550"/>
                  </a:lnTo>
                  <a:cubicBezTo>
                    <a:pt x="13" y="2563"/>
                    <a:pt x="28" y="2575"/>
                    <a:pt x="44" y="2585"/>
                  </a:cubicBezTo>
                  <a:lnTo>
                    <a:pt x="44" y="2585"/>
                  </a:lnTo>
                  <a:lnTo>
                    <a:pt x="1" y="2550"/>
                  </a:lnTo>
                  <a:close/>
                  <a:moveTo>
                    <a:pt x="8091" y="1"/>
                  </a:moveTo>
                  <a:cubicBezTo>
                    <a:pt x="8060" y="1"/>
                    <a:pt x="8029" y="6"/>
                    <a:pt x="7997" y="17"/>
                  </a:cubicBezTo>
                  <a:cubicBezTo>
                    <a:pt x="7015" y="286"/>
                    <a:pt x="1980" y="1869"/>
                    <a:pt x="1204" y="2123"/>
                  </a:cubicBezTo>
                  <a:cubicBezTo>
                    <a:pt x="1141" y="2138"/>
                    <a:pt x="1093" y="2170"/>
                    <a:pt x="1062" y="2218"/>
                  </a:cubicBezTo>
                  <a:cubicBezTo>
                    <a:pt x="889" y="2459"/>
                    <a:pt x="499" y="2626"/>
                    <a:pt x="232" y="2626"/>
                  </a:cubicBezTo>
                  <a:cubicBezTo>
                    <a:pt x="157" y="2626"/>
                    <a:pt x="92" y="2613"/>
                    <a:pt x="44" y="2585"/>
                  </a:cubicBezTo>
                  <a:lnTo>
                    <a:pt x="44" y="2585"/>
                  </a:lnTo>
                  <a:lnTo>
                    <a:pt x="7981" y="8899"/>
                  </a:lnTo>
                  <a:cubicBezTo>
                    <a:pt x="7981" y="8899"/>
                    <a:pt x="8157" y="9040"/>
                    <a:pt x="8490" y="9040"/>
                  </a:cubicBezTo>
                  <a:cubicBezTo>
                    <a:pt x="8657" y="9040"/>
                    <a:pt x="8862" y="9005"/>
                    <a:pt x="9105" y="8899"/>
                  </a:cubicBezTo>
                  <a:lnTo>
                    <a:pt x="17782" y="8741"/>
                  </a:lnTo>
                  <a:cubicBezTo>
                    <a:pt x="18067" y="8725"/>
                    <a:pt x="18178" y="8377"/>
                    <a:pt x="17972" y="8203"/>
                  </a:cubicBezTo>
                  <a:lnTo>
                    <a:pt x="8266" y="64"/>
                  </a:lnTo>
                  <a:cubicBezTo>
                    <a:pt x="8213" y="22"/>
                    <a:pt x="8153" y="1"/>
                    <a:pt x="8091" y="1"/>
                  </a:cubicBezTo>
                  <a:close/>
                </a:path>
              </a:pathLst>
            </a:custGeom>
            <a:solidFill>
              <a:srgbClr val="34A299"/>
            </a:solidFill>
            <a:ln>
              <a:noFill/>
            </a:ln>
          </p:spPr>
          <p:txBody>
            <a:bodyPr spcFirstLastPara="1" wrap="square" lIns="91425" tIns="91425" rIns="91425" bIns="91425" anchor="ctr" anchorCtr="0">
              <a:noAutofit/>
            </a:bodyPr>
            <a:lstStyle/>
            <a:p>
              <a:endParaRPr sz="2490"/>
            </a:p>
          </p:txBody>
        </p:sp>
        <p:sp>
          <p:nvSpPr>
            <p:cNvPr id="1303" name="Google Shape;1303;p20"/>
            <p:cNvSpPr/>
            <p:nvPr/>
          </p:nvSpPr>
          <p:spPr>
            <a:xfrm>
              <a:off x="1071744" y="1148778"/>
              <a:ext cx="200573" cy="204961"/>
            </a:xfrm>
            <a:custGeom>
              <a:avLst/>
              <a:gdLst/>
              <a:ahLst/>
              <a:cxnLst/>
              <a:rect l="l" t="t" r="r" b="b"/>
              <a:pathLst>
                <a:path w="3611" h="3690" extrusionOk="0">
                  <a:moveTo>
                    <a:pt x="1" y="0"/>
                  </a:moveTo>
                  <a:lnTo>
                    <a:pt x="2946" y="3689"/>
                  </a:lnTo>
                  <a:lnTo>
                    <a:pt x="3611" y="3468"/>
                  </a:lnTo>
                  <a:lnTo>
                    <a:pt x="1" y="0"/>
                  </a:lnTo>
                  <a:close/>
                </a:path>
              </a:pathLst>
            </a:custGeom>
            <a:solidFill>
              <a:srgbClr val="FFE4BB"/>
            </a:solidFill>
            <a:ln>
              <a:noFill/>
            </a:ln>
          </p:spPr>
          <p:txBody>
            <a:bodyPr spcFirstLastPara="1" wrap="square" lIns="91425" tIns="91425" rIns="91425" bIns="91425" anchor="ctr" anchorCtr="0">
              <a:noAutofit/>
            </a:bodyPr>
            <a:lstStyle/>
            <a:p>
              <a:endParaRPr sz="2490"/>
            </a:p>
          </p:txBody>
        </p:sp>
      </p:grpSp>
      <p:sp>
        <p:nvSpPr>
          <p:cNvPr id="1304" name="Google Shape;1304;p20"/>
          <p:cNvSpPr/>
          <p:nvPr/>
        </p:nvSpPr>
        <p:spPr>
          <a:xfrm>
            <a:off x="4406011" y="3716032"/>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1305" name="Google Shape;1305;p20"/>
          <p:cNvSpPr/>
          <p:nvPr/>
        </p:nvSpPr>
        <p:spPr>
          <a:xfrm>
            <a:off x="3744443" y="4530632"/>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46"/>
        <p:cNvGrpSpPr/>
        <p:nvPr/>
      </p:nvGrpSpPr>
      <p:grpSpPr>
        <a:xfrm>
          <a:off x="0" y="0"/>
          <a:ext cx="0" cy="0"/>
          <a:chOff x="0" y="0"/>
          <a:chExt cx="0" cy="0"/>
        </a:xfrm>
      </p:grpSpPr>
      <p:sp>
        <p:nvSpPr>
          <p:cNvPr id="47" name="Google Shape;47;p21">
            <a:hlinkClick r:id="rId2" action="ppaction://hlinksldjump"/>
          </p:cNvPr>
          <p:cNvSpPr txBox="1">
            <a:spLocks noGrp="1"/>
          </p:cNvSpPr>
          <p:nvPr>
            <p:ph type="title"/>
          </p:nvPr>
        </p:nvSpPr>
        <p:spPr>
          <a:xfrm>
            <a:off x="113321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p:txBody>
      </p:sp>
      <p:sp>
        <p:nvSpPr>
          <p:cNvPr id="48" name="Google Shape;48;p21"/>
          <p:cNvSpPr txBox="1">
            <a:spLocks noGrp="1"/>
          </p:cNvSpPr>
          <p:nvPr>
            <p:ph type="title" idx="2"/>
          </p:nvPr>
        </p:nvSpPr>
        <p:spPr>
          <a:xfrm>
            <a:off x="4588951"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p:txBody>
      </p:sp>
      <p:sp>
        <p:nvSpPr>
          <p:cNvPr id="49" name="Google Shape;49;p21"/>
          <p:cNvSpPr txBox="1">
            <a:spLocks noGrp="1"/>
          </p:cNvSpPr>
          <p:nvPr>
            <p:ph type="subTitle" idx="1"/>
          </p:nvPr>
        </p:nvSpPr>
        <p:spPr>
          <a:xfrm>
            <a:off x="2325584" y="2386900"/>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5" b="1">
                <a:latin typeface="Quicksand"/>
                <a:ea typeface="Quicksand"/>
                <a:cs typeface="Quicksand"/>
                <a:sym typeface="Quicksand"/>
              </a:defRPr>
            </a:lvl1pPr>
            <a:lvl2pPr lvl="1" algn="l">
              <a:lnSpc>
                <a:spcPct val="100000"/>
              </a:lnSpc>
              <a:spcBef>
                <a:spcPts val="0"/>
              </a:spcBef>
              <a:spcAft>
                <a:spcPts val="0"/>
              </a:spcAft>
              <a:buSzPts val="1400"/>
              <a:buNone/>
              <a:defRPr sz="2135" b="1">
                <a:latin typeface="Quicksand"/>
                <a:ea typeface="Quicksand"/>
                <a:cs typeface="Quicksand"/>
                <a:sym typeface="Quicksand"/>
              </a:defRPr>
            </a:lvl2pPr>
            <a:lvl3pPr lvl="2" algn="l">
              <a:lnSpc>
                <a:spcPct val="100000"/>
              </a:lnSpc>
              <a:spcBef>
                <a:spcPts val="0"/>
              </a:spcBef>
              <a:spcAft>
                <a:spcPts val="0"/>
              </a:spcAft>
              <a:buSzPts val="1400"/>
              <a:buNone/>
              <a:defRPr sz="2135" b="1">
                <a:latin typeface="Quicksand"/>
                <a:ea typeface="Quicksand"/>
                <a:cs typeface="Quicksand"/>
                <a:sym typeface="Quicksand"/>
              </a:defRPr>
            </a:lvl3pPr>
            <a:lvl4pPr lvl="3" algn="l">
              <a:lnSpc>
                <a:spcPct val="100000"/>
              </a:lnSpc>
              <a:spcBef>
                <a:spcPts val="0"/>
              </a:spcBef>
              <a:spcAft>
                <a:spcPts val="0"/>
              </a:spcAft>
              <a:buSzPts val="1400"/>
              <a:buNone/>
              <a:defRPr sz="2135" b="1">
                <a:latin typeface="Quicksand"/>
                <a:ea typeface="Quicksand"/>
                <a:cs typeface="Quicksand"/>
                <a:sym typeface="Quicksand"/>
              </a:defRPr>
            </a:lvl4pPr>
            <a:lvl5pPr lvl="4" algn="l">
              <a:lnSpc>
                <a:spcPct val="100000"/>
              </a:lnSpc>
              <a:spcBef>
                <a:spcPts val="0"/>
              </a:spcBef>
              <a:spcAft>
                <a:spcPts val="0"/>
              </a:spcAft>
              <a:buSzPts val="1400"/>
              <a:buNone/>
              <a:defRPr sz="2135" b="1">
                <a:latin typeface="Quicksand"/>
                <a:ea typeface="Quicksand"/>
                <a:cs typeface="Quicksand"/>
                <a:sym typeface="Quicksand"/>
              </a:defRPr>
            </a:lvl5pPr>
            <a:lvl6pPr lvl="5" algn="l">
              <a:lnSpc>
                <a:spcPct val="100000"/>
              </a:lnSpc>
              <a:spcBef>
                <a:spcPts val="0"/>
              </a:spcBef>
              <a:spcAft>
                <a:spcPts val="0"/>
              </a:spcAft>
              <a:buSzPts val="1400"/>
              <a:buNone/>
              <a:defRPr sz="2135" b="1">
                <a:latin typeface="Quicksand"/>
                <a:ea typeface="Quicksand"/>
                <a:cs typeface="Quicksand"/>
                <a:sym typeface="Quicksand"/>
              </a:defRPr>
            </a:lvl6pPr>
            <a:lvl7pPr lvl="6" algn="l">
              <a:lnSpc>
                <a:spcPct val="100000"/>
              </a:lnSpc>
              <a:spcBef>
                <a:spcPts val="0"/>
              </a:spcBef>
              <a:spcAft>
                <a:spcPts val="0"/>
              </a:spcAft>
              <a:buSzPts val="1400"/>
              <a:buNone/>
              <a:defRPr sz="2135" b="1">
                <a:latin typeface="Quicksand"/>
                <a:ea typeface="Quicksand"/>
                <a:cs typeface="Quicksand"/>
                <a:sym typeface="Quicksand"/>
              </a:defRPr>
            </a:lvl7pPr>
            <a:lvl8pPr lvl="7" algn="l">
              <a:lnSpc>
                <a:spcPct val="100000"/>
              </a:lnSpc>
              <a:spcBef>
                <a:spcPts val="0"/>
              </a:spcBef>
              <a:spcAft>
                <a:spcPts val="0"/>
              </a:spcAft>
              <a:buSzPts val="1400"/>
              <a:buNone/>
              <a:defRPr sz="2135" b="1">
                <a:latin typeface="Quicksand"/>
                <a:ea typeface="Quicksand"/>
                <a:cs typeface="Quicksand"/>
                <a:sym typeface="Quicksand"/>
              </a:defRPr>
            </a:lvl8pPr>
            <a:lvl9pPr lvl="8" algn="l">
              <a:lnSpc>
                <a:spcPct val="100000"/>
              </a:lnSpc>
              <a:spcBef>
                <a:spcPts val="0"/>
              </a:spcBef>
              <a:spcAft>
                <a:spcPts val="0"/>
              </a:spcAft>
              <a:buSzPts val="1400"/>
              <a:buNone/>
              <a:defRPr sz="2135" b="1">
                <a:latin typeface="Quicksand"/>
                <a:ea typeface="Quicksand"/>
                <a:cs typeface="Quicksand"/>
                <a:sym typeface="Quicksand"/>
              </a:defRPr>
            </a:lvl9pPr>
          </a:lstStyle>
          <a:p/>
        </p:txBody>
      </p:sp>
      <p:sp>
        <p:nvSpPr>
          <p:cNvPr id="50" name="Google Shape;50;p21"/>
          <p:cNvSpPr txBox="1">
            <a:spLocks noGrp="1"/>
          </p:cNvSpPr>
          <p:nvPr>
            <p:ph type="subTitle" idx="3"/>
          </p:nvPr>
        </p:nvSpPr>
        <p:spPr>
          <a:xfrm>
            <a:off x="5782551"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5" b="1">
                <a:latin typeface="Quicksand"/>
                <a:ea typeface="Quicksand"/>
                <a:cs typeface="Quicksand"/>
                <a:sym typeface="Quicksand"/>
              </a:defRPr>
            </a:lvl1pPr>
            <a:lvl2pPr lvl="1" algn="l">
              <a:lnSpc>
                <a:spcPct val="100000"/>
              </a:lnSpc>
              <a:spcBef>
                <a:spcPts val="0"/>
              </a:spcBef>
              <a:spcAft>
                <a:spcPts val="0"/>
              </a:spcAft>
              <a:buSzPts val="1400"/>
              <a:buNone/>
              <a:defRPr sz="2135" b="1">
                <a:latin typeface="Quicksand"/>
                <a:ea typeface="Quicksand"/>
                <a:cs typeface="Quicksand"/>
                <a:sym typeface="Quicksand"/>
              </a:defRPr>
            </a:lvl2pPr>
            <a:lvl3pPr lvl="2" algn="l">
              <a:lnSpc>
                <a:spcPct val="100000"/>
              </a:lnSpc>
              <a:spcBef>
                <a:spcPts val="0"/>
              </a:spcBef>
              <a:spcAft>
                <a:spcPts val="0"/>
              </a:spcAft>
              <a:buSzPts val="1400"/>
              <a:buNone/>
              <a:defRPr sz="2135" b="1">
                <a:latin typeface="Quicksand"/>
                <a:ea typeface="Quicksand"/>
                <a:cs typeface="Quicksand"/>
                <a:sym typeface="Quicksand"/>
              </a:defRPr>
            </a:lvl3pPr>
            <a:lvl4pPr lvl="3" algn="l">
              <a:lnSpc>
                <a:spcPct val="100000"/>
              </a:lnSpc>
              <a:spcBef>
                <a:spcPts val="0"/>
              </a:spcBef>
              <a:spcAft>
                <a:spcPts val="0"/>
              </a:spcAft>
              <a:buSzPts val="1400"/>
              <a:buNone/>
              <a:defRPr sz="2135" b="1">
                <a:latin typeface="Quicksand"/>
                <a:ea typeface="Quicksand"/>
                <a:cs typeface="Quicksand"/>
                <a:sym typeface="Quicksand"/>
              </a:defRPr>
            </a:lvl4pPr>
            <a:lvl5pPr lvl="4" algn="l">
              <a:lnSpc>
                <a:spcPct val="100000"/>
              </a:lnSpc>
              <a:spcBef>
                <a:spcPts val="0"/>
              </a:spcBef>
              <a:spcAft>
                <a:spcPts val="0"/>
              </a:spcAft>
              <a:buSzPts val="1400"/>
              <a:buNone/>
              <a:defRPr sz="2135" b="1">
                <a:latin typeface="Quicksand"/>
                <a:ea typeface="Quicksand"/>
                <a:cs typeface="Quicksand"/>
                <a:sym typeface="Quicksand"/>
              </a:defRPr>
            </a:lvl5pPr>
            <a:lvl6pPr lvl="5" algn="l">
              <a:lnSpc>
                <a:spcPct val="100000"/>
              </a:lnSpc>
              <a:spcBef>
                <a:spcPts val="0"/>
              </a:spcBef>
              <a:spcAft>
                <a:spcPts val="0"/>
              </a:spcAft>
              <a:buSzPts val="1400"/>
              <a:buNone/>
              <a:defRPr sz="2135" b="1">
                <a:latin typeface="Quicksand"/>
                <a:ea typeface="Quicksand"/>
                <a:cs typeface="Quicksand"/>
                <a:sym typeface="Quicksand"/>
              </a:defRPr>
            </a:lvl6pPr>
            <a:lvl7pPr lvl="6" algn="l">
              <a:lnSpc>
                <a:spcPct val="100000"/>
              </a:lnSpc>
              <a:spcBef>
                <a:spcPts val="0"/>
              </a:spcBef>
              <a:spcAft>
                <a:spcPts val="0"/>
              </a:spcAft>
              <a:buSzPts val="1400"/>
              <a:buNone/>
              <a:defRPr sz="2135" b="1">
                <a:latin typeface="Quicksand"/>
                <a:ea typeface="Quicksand"/>
                <a:cs typeface="Quicksand"/>
                <a:sym typeface="Quicksand"/>
              </a:defRPr>
            </a:lvl7pPr>
            <a:lvl8pPr lvl="7" algn="l">
              <a:lnSpc>
                <a:spcPct val="100000"/>
              </a:lnSpc>
              <a:spcBef>
                <a:spcPts val="0"/>
              </a:spcBef>
              <a:spcAft>
                <a:spcPts val="0"/>
              </a:spcAft>
              <a:buSzPts val="1400"/>
              <a:buNone/>
              <a:defRPr sz="2135" b="1">
                <a:latin typeface="Quicksand"/>
                <a:ea typeface="Quicksand"/>
                <a:cs typeface="Quicksand"/>
                <a:sym typeface="Quicksand"/>
              </a:defRPr>
            </a:lvl8pPr>
            <a:lvl9pPr lvl="8" algn="l">
              <a:lnSpc>
                <a:spcPct val="100000"/>
              </a:lnSpc>
              <a:spcBef>
                <a:spcPts val="0"/>
              </a:spcBef>
              <a:spcAft>
                <a:spcPts val="0"/>
              </a:spcAft>
              <a:buSzPts val="1400"/>
              <a:buNone/>
              <a:defRPr sz="2135" b="1">
                <a:latin typeface="Quicksand"/>
                <a:ea typeface="Quicksand"/>
                <a:cs typeface="Quicksand"/>
                <a:sym typeface="Quicksand"/>
              </a:defRPr>
            </a:lvl9pPr>
          </a:lstStyle>
          <a:p/>
        </p:txBody>
      </p:sp>
      <p:sp>
        <p:nvSpPr>
          <p:cNvPr id="51" name="Google Shape;51;p21"/>
          <p:cNvSpPr txBox="1">
            <a:spLocks noGrp="1"/>
          </p:cNvSpPr>
          <p:nvPr>
            <p:ph type="title" idx="4"/>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1pPr>
            <a:lvl2pPr lvl="1"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2pPr>
            <a:lvl3pPr lvl="2"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3pPr>
            <a:lvl4pPr lvl="3"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4pPr>
            <a:lvl5pPr lvl="4"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5pPr>
            <a:lvl6pPr lvl="5"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6pPr>
            <a:lvl7pPr lvl="6"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7pPr>
            <a:lvl8pPr lvl="7"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8pPr>
            <a:lvl9pPr lvl="8" algn="ctr">
              <a:lnSpc>
                <a:spcPct val="100000"/>
              </a:lnSpc>
              <a:spcBef>
                <a:spcPts val="0"/>
              </a:spcBef>
              <a:spcAft>
                <a:spcPts val="0"/>
              </a:spcAft>
              <a:buClr>
                <a:schemeClr val="dk1"/>
              </a:buClr>
              <a:buSzPts val="3000"/>
              <a:buFont typeface="Bowlby One SC" panose="02000505060000020004"/>
              <a:buNone/>
              <a:defRPr>
                <a:solidFill>
                  <a:schemeClr val="dk1"/>
                </a:solidFill>
                <a:latin typeface="Bowlby One SC" panose="02000505060000020004"/>
                <a:ea typeface="Bowlby One SC" panose="02000505060000020004"/>
                <a:cs typeface="Bowlby One SC" panose="02000505060000020004"/>
                <a:sym typeface="Bowlby One SC" panose="02000505060000020004"/>
              </a:defRPr>
            </a:lvl9pPr>
          </a:lstStyle>
          <a:p/>
        </p:txBody>
      </p:sp>
      <p:sp>
        <p:nvSpPr>
          <p:cNvPr id="52" name="Google Shape;52;p21"/>
          <p:cNvSpPr txBox="1">
            <a:spLocks noGrp="1"/>
          </p:cNvSpPr>
          <p:nvPr>
            <p:ph type="title" idx="5"/>
          </p:nvPr>
        </p:nvSpPr>
        <p:spPr>
          <a:xfrm>
            <a:off x="1133219"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p:txBody>
      </p:sp>
      <p:sp>
        <p:nvSpPr>
          <p:cNvPr id="53" name="Google Shape;53;p21"/>
          <p:cNvSpPr txBox="1">
            <a:spLocks noGrp="1"/>
          </p:cNvSpPr>
          <p:nvPr>
            <p:ph type="title" idx="6"/>
          </p:nvPr>
        </p:nvSpPr>
        <p:spPr>
          <a:xfrm>
            <a:off x="4589084"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p:txBody>
      </p:sp>
      <p:sp>
        <p:nvSpPr>
          <p:cNvPr id="54" name="Google Shape;54;p21"/>
          <p:cNvSpPr txBox="1">
            <a:spLocks noGrp="1"/>
          </p:cNvSpPr>
          <p:nvPr>
            <p:ph type="subTitle" idx="7"/>
          </p:nvPr>
        </p:nvSpPr>
        <p:spPr>
          <a:xfrm>
            <a:off x="2325584" y="4587833"/>
            <a:ext cx="17604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5" b="1">
                <a:latin typeface="Quicksand"/>
                <a:ea typeface="Quicksand"/>
                <a:cs typeface="Quicksand"/>
                <a:sym typeface="Quicksand"/>
              </a:defRPr>
            </a:lvl1pPr>
            <a:lvl2pPr lvl="1" algn="l">
              <a:lnSpc>
                <a:spcPct val="100000"/>
              </a:lnSpc>
              <a:spcBef>
                <a:spcPts val="0"/>
              </a:spcBef>
              <a:spcAft>
                <a:spcPts val="0"/>
              </a:spcAft>
              <a:buSzPts val="1400"/>
              <a:buNone/>
              <a:defRPr sz="2135" b="1">
                <a:latin typeface="Quicksand"/>
                <a:ea typeface="Quicksand"/>
                <a:cs typeface="Quicksand"/>
                <a:sym typeface="Quicksand"/>
              </a:defRPr>
            </a:lvl2pPr>
            <a:lvl3pPr lvl="2" algn="l">
              <a:lnSpc>
                <a:spcPct val="100000"/>
              </a:lnSpc>
              <a:spcBef>
                <a:spcPts val="0"/>
              </a:spcBef>
              <a:spcAft>
                <a:spcPts val="0"/>
              </a:spcAft>
              <a:buSzPts val="1400"/>
              <a:buNone/>
              <a:defRPr sz="2135" b="1">
                <a:latin typeface="Quicksand"/>
                <a:ea typeface="Quicksand"/>
                <a:cs typeface="Quicksand"/>
                <a:sym typeface="Quicksand"/>
              </a:defRPr>
            </a:lvl3pPr>
            <a:lvl4pPr lvl="3" algn="l">
              <a:lnSpc>
                <a:spcPct val="100000"/>
              </a:lnSpc>
              <a:spcBef>
                <a:spcPts val="0"/>
              </a:spcBef>
              <a:spcAft>
                <a:spcPts val="0"/>
              </a:spcAft>
              <a:buSzPts val="1400"/>
              <a:buNone/>
              <a:defRPr sz="2135" b="1">
                <a:latin typeface="Quicksand"/>
                <a:ea typeface="Quicksand"/>
                <a:cs typeface="Quicksand"/>
                <a:sym typeface="Quicksand"/>
              </a:defRPr>
            </a:lvl4pPr>
            <a:lvl5pPr lvl="4" algn="l">
              <a:lnSpc>
                <a:spcPct val="100000"/>
              </a:lnSpc>
              <a:spcBef>
                <a:spcPts val="0"/>
              </a:spcBef>
              <a:spcAft>
                <a:spcPts val="0"/>
              </a:spcAft>
              <a:buSzPts val="1400"/>
              <a:buNone/>
              <a:defRPr sz="2135" b="1">
                <a:latin typeface="Quicksand"/>
                <a:ea typeface="Quicksand"/>
                <a:cs typeface="Quicksand"/>
                <a:sym typeface="Quicksand"/>
              </a:defRPr>
            </a:lvl5pPr>
            <a:lvl6pPr lvl="5" algn="l">
              <a:lnSpc>
                <a:spcPct val="100000"/>
              </a:lnSpc>
              <a:spcBef>
                <a:spcPts val="0"/>
              </a:spcBef>
              <a:spcAft>
                <a:spcPts val="0"/>
              </a:spcAft>
              <a:buSzPts val="1400"/>
              <a:buNone/>
              <a:defRPr sz="2135" b="1">
                <a:latin typeface="Quicksand"/>
                <a:ea typeface="Quicksand"/>
                <a:cs typeface="Quicksand"/>
                <a:sym typeface="Quicksand"/>
              </a:defRPr>
            </a:lvl6pPr>
            <a:lvl7pPr lvl="6" algn="l">
              <a:lnSpc>
                <a:spcPct val="100000"/>
              </a:lnSpc>
              <a:spcBef>
                <a:spcPts val="0"/>
              </a:spcBef>
              <a:spcAft>
                <a:spcPts val="0"/>
              </a:spcAft>
              <a:buSzPts val="1400"/>
              <a:buNone/>
              <a:defRPr sz="2135" b="1">
                <a:latin typeface="Quicksand"/>
                <a:ea typeface="Quicksand"/>
                <a:cs typeface="Quicksand"/>
                <a:sym typeface="Quicksand"/>
              </a:defRPr>
            </a:lvl7pPr>
            <a:lvl8pPr lvl="7" algn="l">
              <a:lnSpc>
                <a:spcPct val="100000"/>
              </a:lnSpc>
              <a:spcBef>
                <a:spcPts val="0"/>
              </a:spcBef>
              <a:spcAft>
                <a:spcPts val="0"/>
              </a:spcAft>
              <a:buSzPts val="1400"/>
              <a:buNone/>
              <a:defRPr sz="2135" b="1">
                <a:latin typeface="Quicksand"/>
                <a:ea typeface="Quicksand"/>
                <a:cs typeface="Quicksand"/>
                <a:sym typeface="Quicksand"/>
              </a:defRPr>
            </a:lvl8pPr>
            <a:lvl9pPr lvl="8" algn="l">
              <a:lnSpc>
                <a:spcPct val="100000"/>
              </a:lnSpc>
              <a:spcBef>
                <a:spcPts val="0"/>
              </a:spcBef>
              <a:spcAft>
                <a:spcPts val="0"/>
              </a:spcAft>
              <a:buSzPts val="1400"/>
              <a:buNone/>
              <a:defRPr sz="2135" b="1">
                <a:latin typeface="Quicksand"/>
                <a:ea typeface="Quicksand"/>
                <a:cs typeface="Quicksand"/>
                <a:sym typeface="Quicksand"/>
              </a:defRPr>
            </a:lvl9pPr>
          </a:lstStyle>
          <a:p/>
        </p:txBody>
      </p:sp>
      <p:sp>
        <p:nvSpPr>
          <p:cNvPr id="55" name="Google Shape;55;p21"/>
          <p:cNvSpPr txBox="1">
            <a:spLocks noGrp="1"/>
          </p:cNvSpPr>
          <p:nvPr>
            <p:ph type="subTitle" idx="8"/>
          </p:nvPr>
        </p:nvSpPr>
        <p:spPr>
          <a:xfrm>
            <a:off x="5782551"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5" b="1">
                <a:latin typeface="Quicksand"/>
                <a:ea typeface="Quicksand"/>
                <a:cs typeface="Quicksand"/>
                <a:sym typeface="Quicksand"/>
              </a:defRPr>
            </a:lvl1pPr>
            <a:lvl2pPr lvl="1" algn="l">
              <a:lnSpc>
                <a:spcPct val="100000"/>
              </a:lnSpc>
              <a:spcBef>
                <a:spcPts val="0"/>
              </a:spcBef>
              <a:spcAft>
                <a:spcPts val="0"/>
              </a:spcAft>
              <a:buSzPts val="1400"/>
              <a:buNone/>
              <a:defRPr sz="2135" b="1">
                <a:latin typeface="Quicksand"/>
                <a:ea typeface="Quicksand"/>
                <a:cs typeface="Quicksand"/>
                <a:sym typeface="Quicksand"/>
              </a:defRPr>
            </a:lvl2pPr>
            <a:lvl3pPr lvl="2" algn="l">
              <a:lnSpc>
                <a:spcPct val="100000"/>
              </a:lnSpc>
              <a:spcBef>
                <a:spcPts val="0"/>
              </a:spcBef>
              <a:spcAft>
                <a:spcPts val="0"/>
              </a:spcAft>
              <a:buSzPts val="1400"/>
              <a:buNone/>
              <a:defRPr sz="2135" b="1">
                <a:latin typeface="Quicksand"/>
                <a:ea typeface="Quicksand"/>
                <a:cs typeface="Quicksand"/>
                <a:sym typeface="Quicksand"/>
              </a:defRPr>
            </a:lvl3pPr>
            <a:lvl4pPr lvl="3" algn="l">
              <a:lnSpc>
                <a:spcPct val="100000"/>
              </a:lnSpc>
              <a:spcBef>
                <a:spcPts val="0"/>
              </a:spcBef>
              <a:spcAft>
                <a:spcPts val="0"/>
              </a:spcAft>
              <a:buSzPts val="1400"/>
              <a:buNone/>
              <a:defRPr sz="2135" b="1">
                <a:latin typeface="Quicksand"/>
                <a:ea typeface="Quicksand"/>
                <a:cs typeface="Quicksand"/>
                <a:sym typeface="Quicksand"/>
              </a:defRPr>
            </a:lvl4pPr>
            <a:lvl5pPr lvl="4" algn="l">
              <a:lnSpc>
                <a:spcPct val="100000"/>
              </a:lnSpc>
              <a:spcBef>
                <a:spcPts val="0"/>
              </a:spcBef>
              <a:spcAft>
                <a:spcPts val="0"/>
              </a:spcAft>
              <a:buSzPts val="1400"/>
              <a:buNone/>
              <a:defRPr sz="2135" b="1">
                <a:latin typeface="Quicksand"/>
                <a:ea typeface="Quicksand"/>
                <a:cs typeface="Quicksand"/>
                <a:sym typeface="Quicksand"/>
              </a:defRPr>
            </a:lvl5pPr>
            <a:lvl6pPr lvl="5" algn="l">
              <a:lnSpc>
                <a:spcPct val="100000"/>
              </a:lnSpc>
              <a:spcBef>
                <a:spcPts val="0"/>
              </a:spcBef>
              <a:spcAft>
                <a:spcPts val="0"/>
              </a:spcAft>
              <a:buSzPts val="1400"/>
              <a:buNone/>
              <a:defRPr sz="2135" b="1">
                <a:latin typeface="Quicksand"/>
                <a:ea typeface="Quicksand"/>
                <a:cs typeface="Quicksand"/>
                <a:sym typeface="Quicksand"/>
              </a:defRPr>
            </a:lvl6pPr>
            <a:lvl7pPr lvl="6" algn="l">
              <a:lnSpc>
                <a:spcPct val="100000"/>
              </a:lnSpc>
              <a:spcBef>
                <a:spcPts val="0"/>
              </a:spcBef>
              <a:spcAft>
                <a:spcPts val="0"/>
              </a:spcAft>
              <a:buSzPts val="1400"/>
              <a:buNone/>
              <a:defRPr sz="2135" b="1">
                <a:latin typeface="Quicksand"/>
                <a:ea typeface="Quicksand"/>
                <a:cs typeface="Quicksand"/>
                <a:sym typeface="Quicksand"/>
              </a:defRPr>
            </a:lvl7pPr>
            <a:lvl8pPr lvl="7" algn="l">
              <a:lnSpc>
                <a:spcPct val="100000"/>
              </a:lnSpc>
              <a:spcBef>
                <a:spcPts val="0"/>
              </a:spcBef>
              <a:spcAft>
                <a:spcPts val="0"/>
              </a:spcAft>
              <a:buSzPts val="1400"/>
              <a:buNone/>
              <a:defRPr sz="2135" b="1">
                <a:latin typeface="Quicksand"/>
                <a:ea typeface="Quicksand"/>
                <a:cs typeface="Quicksand"/>
                <a:sym typeface="Quicksand"/>
              </a:defRPr>
            </a:lvl8pPr>
            <a:lvl9pPr lvl="8" algn="l">
              <a:lnSpc>
                <a:spcPct val="100000"/>
              </a:lnSpc>
              <a:spcBef>
                <a:spcPts val="0"/>
              </a:spcBef>
              <a:spcAft>
                <a:spcPts val="0"/>
              </a:spcAft>
              <a:buSzPts val="1400"/>
              <a:buNone/>
              <a:defRPr sz="2135" b="1">
                <a:latin typeface="Quicksand"/>
                <a:ea typeface="Quicksand"/>
                <a:cs typeface="Quicksand"/>
                <a:sym typeface="Quicksand"/>
              </a:defRPr>
            </a:lvl9pPr>
          </a:lstStyle>
          <a:p/>
        </p:txBody>
      </p:sp>
      <p:sp>
        <p:nvSpPr>
          <p:cNvPr id="56" name="Google Shape;56;p21"/>
          <p:cNvSpPr txBox="1">
            <a:spLocks noGrp="1"/>
          </p:cNvSpPr>
          <p:nvPr>
            <p:ph type="title" idx="9"/>
          </p:nvPr>
        </p:nvSpPr>
        <p:spPr>
          <a:xfrm>
            <a:off x="805365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p:txBody>
      </p:sp>
      <p:sp>
        <p:nvSpPr>
          <p:cNvPr id="57" name="Google Shape;57;p21"/>
          <p:cNvSpPr txBox="1">
            <a:spLocks noGrp="1"/>
          </p:cNvSpPr>
          <p:nvPr>
            <p:ph type="subTitle" idx="13"/>
          </p:nvPr>
        </p:nvSpPr>
        <p:spPr>
          <a:xfrm>
            <a:off x="9247116"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5" b="1">
                <a:latin typeface="Quicksand"/>
                <a:ea typeface="Quicksand"/>
                <a:cs typeface="Quicksand"/>
                <a:sym typeface="Quicksand"/>
              </a:defRPr>
            </a:lvl1pPr>
            <a:lvl2pPr lvl="1" algn="l">
              <a:lnSpc>
                <a:spcPct val="100000"/>
              </a:lnSpc>
              <a:spcBef>
                <a:spcPts val="0"/>
              </a:spcBef>
              <a:spcAft>
                <a:spcPts val="0"/>
              </a:spcAft>
              <a:buSzPts val="1400"/>
              <a:buNone/>
              <a:defRPr sz="2135" b="1">
                <a:latin typeface="Quicksand"/>
                <a:ea typeface="Quicksand"/>
                <a:cs typeface="Quicksand"/>
                <a:sym typeface="Quicksand"/>
              </a:defRPr>
            </a:lvl2pPr>
            <a:lvl3pPr lvl="2" algn="l">
              <a:lnSpc>
                <a:spcPct val="100000"/>
              </a:lnSpc>
              <a:spcBef>
                <a:spcPts val="0"/>
              </a:spcBef>
              <a:spcAft>
                <a:spcPts val="0"/>
              </a:spcAft>
              <a:buSzPts val="1400"/>
              <a:buNone/>
              <a:defRPr sz="2135" b="1">
                <a:latin typeface="Quicksand"/>
                <a:ea typeface="Quicksand"/>
                <a:cs typeface="Quicksand"/>
                <a:sym typeface="Quicksand"/>
              </a:defRPr>
            </a:lvl3pPr>
            <a:lvl4pPr lvl="3" algn="l">
              <a:lnSpc>
                <a:spcPct val="100000"/>
              </a:lnSpc>
              <a:spcBef>
                <a:spcPts val="0"/>
              </a:spcBef>
              <a:spcAft>
                <a:spcPts val="0"/>
              </a:spcAft>
              <a:buSzPts val="1400"/>
              <a:buNone/>
              <a:defRPr sz="2135" b="1">
                <a:latin typeface="Quicksand"/>
                <a:ea typeface="Quicksand"/>
                <a:cs typeface="Quicksand"/>
                <a:sym typeface="Quicksand"/>
              </a:defRPr>
            </a:lvl4pPr>
            <a:lvl5pPr lvl="4" algn="l">
              <a:lnSpc>
                <a:spcPct val="100000"/>
              </a:lnSpc>
              <a:spcBef>
                <a:spcPts val="0"/>
              </a:spcBef>
              <a:spcAft>
                <a:spcPts val="0"/>
              </a:spcAft>
              <a:buSzPts val="1400"/>
              <a:buNone/>
              <a:defRPr sz="2135" b="1">
                <a:latin typeface="Quicksand"/>
                <a:ea typeface="Quicksand"/>
                <a:cs typeface="Quicksand"/>
                <a:sym typeface="Quicksand"/>
              </a:defRPr>
            </a:lvl5pPr>
            <a:lvl6pPr lvl="5" algn="l">
              <a:lnSpc>
                <a:spcPct val="100000"/>
              </a:lnSpc>
              <a:spcBef>
                <a:spcPts val="0"/>
              </a:spcBef>
              <a:spcAft>
                <a:spcPts val="0"/>
              </a:spcAft>
              <a:buSzPts val="1400"/>
              <a:buNone/>
              <a:defRPr sz="2135" b="1">
                <a:latin typeface="Quicksand"/>
                <a:ea typeface="Quicksand"/>
                <a:cs typeface="Quicksand"/>
                <a:sym typeface="Quicksand"/>
              </a:defRPr>
            </a:lvl6pPr>
            <a:lvl7pPr lvl="6" algn="l">
              <a:lnSpc>
                <a:spcPct val="100000"/>
              </a:lnSpc>
              <a:spcBef>
                <a:spcPts val="0"/>
              </a:spcBef>
              <a:spcAft>
                <a:spcPts val="0"/>
              </a:spcAft>
              <a:buSzPts val="1400"/>
              <a:buNone/>
              <a:defRPr sz="2135" b="1">
                <a:latin typeface="Quicksand"/>
                <a:ea typeface="Quicksand"/>
                <a:cs typeface="Quicksand"/>
                <a:sym typeface="Quicksand"/>
              </a:defRPr>
            </a:lvl7pPr>
            <a:lvl8pPr lvl="7" algn="l">
              <a:lnSpc>
                <a:spcPct val="100000"/>
              </a:lnSpc>
              <a:spcBef>
                <a:spcPts val="0"/>
              </a:spcBef>
              <a:spcAft>
                <a:spcPts val="0"/>
              </a:spcAft>
              <a:buSzPts val="1400"/>
              <a:buNone/>
              <a:defRPr sz="2135" b="1">
                <a:latin typeface="Quicksand"/>
                <a:ea typeface="Quicksand"/>
                <a:cs typeface="Quicksand"/>
                <a:sym typeface="Quicksand"/>
              </a:defRPr>
            </a:lvl8pPr>
            <a:lvl9pPr lvl="8" algn="l">
              <a:lnSpc>
                <a:spcPct val="100000"/>
              </a:lnSpc>
              <a:spcBef>
                <a:spcPts val="0"/>
              </a:spcBef>
              <a:spcAft>
                <a:spcPts val="0"/>
              </a:spcAft>
              <a:buSzPts val="1400"/>
              <a:buNone/>
              <a:defRPr sz="2135" b="1">
                <a:latin typeface="Quicksand"/>
                <a:ea typeface="Quicksand"/>
                <a:cs typeface="Quicksand"/>
                <a:sym typeface="Quicksand"/>
              </a:defRPr>
            </a:lvl9pPr>
          </a:lstStyle>
          <a:p/>
        </p:txBody>
      </p:sp>
      <p:sp>
        <p:nvSpPr>
          <p:cNvPr id="58" name="Google Shape;58;p21"/>
          <p:cNvSpPr txBox="1">
            <a:spLocks noGrp="1"/>
          </p:cNvSpPr>
          <p:nvPr>
            <p:ph type="title" idx="14"/>
          </p:nvPr>
        </p:nvSpPr>
        <p:spPr>
          <a:xfrm>
            <a:off x="8053657"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p:txBody>
      </p:sp>
      <p:sp>
        <p:nvSpPr>
          <p:cNvPr id="59" name="Google Shape;59;p21"/>
          <p:cNvSpPr txBox="1">
            <a:spLocks noGrp="1"/>
          </p:cNvSpPr>
          <p:nvPr>
            <p:ph type="subTitle" idx="15"/>
          </p:nvPr>
        </p:nvSpPr>
        <p:spPr>
          <a:xfrm>
            <a:off x="9247116"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5" b="1">
                <a:latin typeface="Quicksand"/>
                <a:ea typeface="Quicksand"/>
                <a:cs typeface="Quicksand"/>
                <a:sym typeface="Quicksand"/>
              </a:defRPr>
            </a:lvl1pPr>
            <a:lvl2pPr lvl="1" algn="l">
              <a:lnSpc>
                <a:spcPct val="100000"/>
              </a:lnSpc>
              <a:spcBef>
                <a:spcPts val="0"/>
              </a:spcBef>
              <a:spcAft>
                <a:spcPts val="0"/>
              </a:spcAft>
              <a:buSzPts val="1400"/>
              <a:buNone/>
              <a:defRPr sz="2135" b="1">
                <a:latin typeface="Quicksand"/>
                <a:ea typeface="Quicksand"/>
                <a:cs typeface="Quicksand"/>
                <a:sym typeface="Quicksand"/>
              </a:defRPr>
            </a:lvl2pPr>
            <a:lvl3pPr lvl="2" algn="l">
              <a:lnSpc>
                <a:spcPct val="100000"/>
              </a:lnSpc>
              <a:spcBef>
                <a:spcPts val="0"/>
              </a:spcBef>
              <a:spcAft>
                <a:spcPts val="0"/>
              </a:spcAft>
              <a:buSzPts val="1400"/>
              <a:buNone/>
              <a:defRPr sz="2135" b="1">
                <a:latin typeface="Quicksand"/>
                <a:ea typeface="Quicksand"/>
                <a:cs typeface="Quicksand"/>
                <a:sym typeface="Quicksand"/>
              </a:defRPr>
            </a:lvl3pPr>
            <a:lvl4pPr lvl="3" algn="l">
              <a:lnSpc>
                <a:spcPct val="100000"/>
              </a:lnSpc>
              <a:spcBef>
                <a:spcPts val="0"/>
              </a:spcBef>
              <a:spcAft>
                <a:spcPts val="0"/>
              </a:spcAft>
              <a:buSzPts val="1400"/>
              <a:buNone/>
              <a:defRPr sz="2135" b="1">
                <a:latin typeface="Quicksand"/>
                <a:ea typeface="Quicksand"/>
                <a:cs typeface="Quicksand"/>
                <a:sym typeface="Quicksand"/>
              </a:defRPr>
            </a:lvl4pPr>
            <a:lvl5pPr lvl="4" algn="l">
              <a:lnSpc>
                <a:spcPct val="100000"/>
              </a:lnSpc>
              <a:spcBef>
                <a:spcPts val="0"/>
              </a:spcBef>
              <a:spcAft>
                <a:spcPts val="0"/>
              </a:spcAft>
              <a:buSzPts val="1400"/>
              <a:buNone/>
              <a:defRPr sz="2135" b="1">
                <a:latin typeface="Quicksand"/>
                <a:ea typeface="Quicksand"/>
                <a:cs typeface="Quicksand"/>
                <a:sym typeface="Quicksand"/>
              </a:defRPr>
            </a:lvl5pPr>
            <a:lvl6pPr lvl="5" algn="l">
              <a:lnSpc>
                <a:spcPct val="100000"/>
              </a:lnSpc>
              <a:spcBef>
                <a:spcPts val="0"/>
              </a:spcBef>
              <a:spcAft>
                <a:spcPts val="0"/>
              </a:spcAft>
              <a:buSzPts val="1400"/>
              <a:buNone/>
              <a:defRPr sz="2135" b="1">
                <a:latin typeface="Quicksand"/>
                <a:ea typeface="Quicksand"/>
                <a:cs typeface="Quicksand"/>
                <a:sym typeface="Quicksand"/>
              </a:defRPr>
            </a:lvl6pPr>
            <a:lvl7pPr lvl="6" algn="l">
              <a:lnSpc>
                <a:spcPct val="100000"/>
              </a:lnSpc>
              <a:spcBef>
                <a:spcPts val="0"/>
              </a:spcBef>
              <a:spcAft>
                <a:spcPts val="0"/>
              </a:spcAft>
              <a:buSzPts val="1400"/>
              <a:buNone/>
              <a:defRPr sz="2135" b="1">
                <a:latin typeface="Quicksand"/>
                <a:ea typeface="Quicksand"/>
                <a:cs typeface="Quicksand"/>
                <a:sym typeface="Quicksand"/>
              </a:defRPr>
            </a:lvl7pPr>
            <a:lvl8pPr lvl="7" algn="l">
              <a:lnSpc>
                <a:spcPct val="100000"/>
              </a:lnSpc>
              <a:spcBef>
                <a:spcPts val="0"/>
              </a:spcBef>
              <a:spcAft>
                <a:spcPts val="0"/>
              </a:spcAft>
              <a:buSzPts val="1400"/>
              <a:buNone/>
              <a:defRPr sz="2135" b="1">
                <a:latin typeface="Quicksand"/>
                <a:ea typeface="Quicksand"/>
                <a:cs typeface="Quicksand"/>
                <a:sym typeface="Quicksand"/>
              </a:defRPr>
            </a:lvl8pPr>
            <a:lvl9pPr lvl="8" algn="l">
              <a:lnSpc>
                <a:spcPct val="100000"/>
              </a:lnSpc>
              <a:spcBef>
                <a:spcPts val="0"/>
              </a:spcBef>
              <a:spcAft>
                <a:spcPts val="0"/>
              </a:spcAft>
              <a:buSzPts val="1400"/>
              <a:buNone/>
              <a:defRPr sz="2135" b="1">
                <a:latin typeface="Quicksand"/>
                <a:ea typeface="Quicksand"/>
                <a:cs typeface="Quicksand"/>
                <a:sym typeface="Quicksa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1308" name="Google Shape;1308;p21"/>
          <p:cNvSpPr/>
          <p:nvPr/>
        </p:nvSpPr>
        <p:spPr>
          <a:xfrm rot="526347">
            <a:off x="11042790" y="2793603"/>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1309" name="Google Shape;1309;p21"/>
          <p:cNvSpPr/>
          <p:nvPr/>
        </p:nvSpPr>
        <p:spPr>
          <a:xfrm rot="526347">
            <a:off x="9738343" y="2684550"/>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2490"/>
          </a:p>
        </p:txBody>
      </p:sp>
      <p:sp>
        <p:nvSpPr>
          <p:cNvPr id="1310" name="Google Shape;1310;p21"/>
          <p:cNvSpPr/>
          <p:nvPr/>
        </p:nvSpPr>
        <p:spPr>
          <a:xfrm rot="526347">
            <a:off x="9740574"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1311" name="Google Shape;1311;p21"/>
          <p:cNvSpPr/>
          <p:nvPr/>
        </p:nvSpPr>
        <p:spPr>
          <a:xfrm rot="526347">
            <a:off x="9743547" y="2616720"/>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2490"/>
          </a:p>
        </p:txBody>
      </p:sp>
      <p:sp>
        <p:nvSpPr>
          <p:cNvPr id="1312" name="Google Shape;1312;p21"/>
          <p:cNvSpPr/>
          <p:nvPr/>
        </p:nvSpPr>
        <p:spPr>
          <a:xfrm rot="526347">
            <a:off x="9735945" y="2715775"/>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1313" name="Google Shape;1313;p21"/>
          <p:cNvSpPr/>
          <p:nvPr/>
        </p:nvSpPr>
        <p:spPr>
          <a:xfrm rot="526347">
            <a:off x="10066717" y="2828938"/>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14" name="Google Shape;1314;p21"/>
          <p:cNvSpPr/>
          <p:nvPr/>
        </p:nvSpPr>
        <p:spPr>
          <a:xfrm rot="526347">
            <a:off x="10428673"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315" name="Google Shape;1315;p21"/>
          <p:cNvSpPr/>
          <p:nvPr/>
        </p:nvSpPr>
        <p:spPr>
          <a:xfrm rot="526347">
            <a:off x="10470435" y="3493698"/>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316" name="Google Shape;1316;p21"/>
          <p:cNvSpPr/>
          <p:nvPr/>
        </p:nvSpPr>
        <p:spPr>
          <a:xfrm rot="526347">
            <a:off x="10526556" y="3578487"/>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317" name="Google Shape;1317;p21"/>
          <p:cNvSpPr/>
          <p:nvPr/>
        </p:nvSpPr>
        <p:spPr>
          <a:xfrm rot="526347">
            <a:off x="10450171" y="3500819"/>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318" name="Google Shape;1318;p21"/>
          <p:cNvSpPr/>
          <p:nvPr/>
        </p:nvSpPr>
        <p:spPr>
          <a:xfrm rot="526347">
            <a:off x="10494279" y="3568121"/>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1319" name="Google Shape;1319;p21"/>
          <p:cNvSpPr/>
          <p:nvPr/>
        </p:nvSpPr>
        <p:spPr>
          <a:xfrm rot="526347">
            <a:off x="10366695"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endParaRPr sz="2490"/>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21" name="Google Shape;1321;p21"/>
          <p:cNvSpPr/>
          <p:nvPr/>
        </p:nvSpPr>
        <p:spPr>
          <a:xfrm rot="526347">
            <a:off x="10627255" y="2516762"/>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1322" name="Google Shape;1322;p21"/>
          <p:cNvSpPr/>
          <p:nvPr/>
        </p:nvSpPr>
        <p:spPr>
          <a:xfrm rot="526347">
            <a:off x="10458574" y="3492978"/>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323" name="Google Shape;1323;p21"/>
          <p:cNvSpPr/>
          <p:nvPr/>
        </p:nvSpPr>
        <p:spPr>
          <a:xfrm rot="526347">
            <a:off x="10532035" y="3281551"/>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24" name="Google Shape;1324;p21"/>
          <p:cNvSpPr/>
          <p:nvPr/>
        </p:nvSpPr>
        <p:spPr>
          <a:xfrm rot="526347">
            <a:off x="10437565" y="4059461"/>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1325" name="Google Shape;1325;p21"/>
          <p:cNvSpPr/>
          <p:nvPr/>
        </p:nvSpPr>
        <p:spPr>
          <a:xfrm rot="526347">
            <a:off x="10338778"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90"/>
          </a:p>
        </p:txBody>
      </p:sp>
      <p:sp>
        <p:nvSpPr>
          <p:cNvPr id="1326" name="Google Shape;1326;p21"/>
          <p:cNvSpPr/>
          <p:nvPr/>
        </p:nvSpPr>
        <p:spPr>
          <a:xfrm rot="526347">
            <a:off x="11336037" y="3299571"/>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27" name="Google Shape;1327;p21"/>
          <p:cNvSpPr/>
          <p:nvPr/>
        </p:nvSpPr>
        <p:spPr>
          <a:xfrm rot="526347">
            <a:off x="11033529"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28" name="Google Shape;1328;p21"/>
          <p:cNvSpPr/>
          <p:nvPr/>
        </p:nvSpPr>
        <p:spPr>
          <a:xfrm rot="526347">
            <a:off x="10903578" y="3165719"/>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29" name="Google Shape;1329;p21"/>
          <p:cNvSpPr/>
          <p:nvPr/>
        </p:nvSpPr>
        <p:spPr>
          <a:xfrm rot="526347">
            <a:off x="10862595" y="2816098"/>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30" name="Google Shape;1330;p21"/>
          <p:cNvSpPr/>
          <p:nvPr/>
        </p:nvSpPr>
        <p:spPr>
          <a:xfrm rot="526347">
            <a:off x="10892496" y="3119972"/>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31" name="Google Shape;1331;p21"/>
          <p:cNvSpPr/>
          <p:nvPr/>
        </p:nvSpPr>
        <p:spPr>
          <a:xfrm rot="526347">
            <a:off x="10876668" y="3275673"/>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32" name="Google Shape;1332;p21"/>
          <p:cNvSpPr/>
          <p:nvPr/>
        </p:nvSpPr>
        <p:spPr>
          <a:xfrm rot="526347">
            <a:off x="10869849" y="3284823"/>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34" name="Google Shape;1334;p21"/>
          <p:cNvSpPr/>
          <p:nvPr/>
        </p:nvSpPr>
        <p:spPr>
          <a:xfrm rot="526347">
            <a:off x="10527452" y="2835222"/>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35" name="Google Shape;1335;p21"/>
          <p:cNvSpPr/>
          <p:nvPr/>
        </p:nvSpPr>
        <p:spPr>
          <a:xfrm rot="-928300">
            <a:off x="1160341" y="2868910"/>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1336" name="Google Shape;1336;p21"/>
          <p:cNvSpPr/>
          <p:nvPr/>
        </p:nvSpPr>
        <p:spPr>
          <a:xfrm rot="-928300">
            <a:off x="1317791" y="2816305"/>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2490"/>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1338" name="Google Shape;1338;p21"/>
          <p:cNvSpPr/>
          <p:nvPr/>
        </p:nvSpPr>
        <p:spPr>
          <a:xfrm rot="-928300">
            <a:off x="1233104" y="2994033"/>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1339" name="Google Shape;1339;p21"/>
          <p:cNvSpPr/>
          <p:nvPr/>
        </p:nvSpPr>
        <p:spPr>
          <a:xfrm rot="-928300">
            <a:off x="1179347" y="2556250"/>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2490"/>
          </a:p>
        </p:txBody>
      </p:sp>
      <p:sp>
        <p:nvSpPr>
          <p:cNvPr id="1340" name="Google Shape;1340;p21"/>
          <p:cNvSpPr/>
          <p:nvPr/>
        </p:nvSpPr>
        <p:spPr>
          <a:xfrm rot="-928300">
            <a:off x="1898959" y="2778194"/>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2" name="Google Shape;1342;p21"/>
          <p:cNvSpPr/>
          <p:nvPr/>
        </p:nvSpPr>
        <p:spPr>
          <a:xfrm rot="-928300">
            <a:off x="1790869" y="2484944"/>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343" name="Google Shape;1343;p21"/>
          <p:cNvSpPr/>
          <p:nvPr/>
        </p:nvSpPr>
        <p:spPr>
          <a:xfrm rot="-928300">
            <a:off x="1155458"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344" name="Google Shape;1344;p21"/>
          <p:cNvSpPr/>
          <p:nvPr/>
        </p:nvSpPr>
        <p:spPr>
          <a:xfrm rot="-928300">
            <a:off x="1260412" y="2766414"/>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5" name="Google Shape;1345;p21"/>
          <p:cNvSpPr/>
          <p:nvPr/>
        </p:nvSpPr>
        <p:spPr>
          <a:xfrm rot="-928300">
            <a:off x="1740644"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6" name="Google Shape;1346;p21"/>
          <p:cNvSpPr/>
          <p:nvPr/>
        </p:nvSpPr>
        <p:spPr>
          <a:xfrm rot="-928300">
            <a:off x="1526393" y="3382269"/>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7" name="Google Shape;1347;p21"/>
          <p:cNvSpPr/>
          <p:nvPr/>
        </p:nvSpPr>
        <p:spPr>
          <a:xfrm rot="-928300">
            <a:off x="1494348" y="3060026"/>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8" name="Google Shape;1348;p21"/>
          <p:cNvSpPr/>
          <p:nvPr/>
        </p:nvSpPr>
        <p:spPr>
          <a:xfrm rot="-928300">
            <a:off x="1411175" y="3258603"/>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49" name="Google Shape;1349;p21"/>
          <p:cNvSpPr/>
          <p:nvPr/>
        </p:nvSpPr>
        <p:spPr>
          <a:xfrm rot="-928300">
            <a:off x="1247451" y="2889150"/>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50" name="Google Shape;1350;p21"/>
          <p:cNvSpPr/>
          <p:nvPr/>
        </p:nvSpPr>
        <p:spPr>
          <a:xfrm rot="-928300">
            <a:off x="1193409" y="3050253"/>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51" name="Google Shape;1351;p21"/>
          <p:cNvSpPr/>
          <p:nvPr/>
        </p:nvSpPr>
        <p:spPr>
          <a:xfrm rot="-928300">
            <a:off x="1603951" y="3712024"/>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52" name="Google Shape;1352;p21"/>
          <p:cNvSpPr/>
          <p:nvPr/>
        </p:nvSpPr>
        <p:spPr>
          <a:xfrm rot="-928300">
            <a:off x="1576147" y="3787417"/>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354" name="Google Shape;1354;p21"/>
          <p:cNvSpPr/>
          <p:nvPr/>
        </p:nvSpPr>
        <p:spPr>
          <a:xfrm rot="-928300">
            <a:off x="1923308"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55" name="Google Shape;1355;p21"/>
          <p:cNvSpPr/>
          <p:nvPr/>
        </p:nvSpPr>
        <p:spPr>
          <a:xfrm rot="-928300">
            <a:off x="1784763" y="2885744"/>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56" name="Google Shape;1356;p21"/>
          <p:cNvSpPr/>
          <p:nvPr/>
        </p:nvSpPr>
        <p:spPr>
          <a:xfrm rot="-928300">
            <a:off x="1760644" y="2984547"/>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57" name="Google Shape;1357;p21"/>
          <p:cNvSpPr/>
          <p:nvPr/>
        </p:nvSpPr>
        <p:spPr>
          <a:xfrm rot="-928300">
            <a:off x="1941805" y="2984462"/>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58" name="Google Shape;1358;p21"/>
          <p:cNvSpPr/>
          <p:nvPr/>
        </p:nvSpPr>
        <p:spPr>
          <a:xfrm rot="-928300">
            <a:off x="1814510" y="3134026"/>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59" name="Google Shape;1359;p21"/>
          <p:cNvSpPr/>
          <p:nvPr/>
        </p:nvSpPr>
        <p:spPr>
          <a:xfrm rot="-928300">
            <a:off x="1845645" y="3140118"/>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0" name="Google Shape;1360;p21"/>
          <p:cNvSpPr/>
          <p:nvPr/>
        </p:nvSpPr>
        <p:spPr>
          <a:xfrm rot="-928300">
            <a:off x="1412385" y="3174943"/>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2" name="Google Shape;1362;p21"/>
          <p:cNvSpPr/>
          <p:nvPr/>
        </p:nvSpPr>
        <p:spPr>
          <a:xfrm rot="-928300">
            <a:off x="1388735" y="3125847"/>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3" name="Google Shape;1363;p21"/>
          <p:cNvSpPr/>
          <p:nvPr/>
        </p:nvSpPr>
        <p:spPr>
          <a:xfrm rot="-928300">
            <a:off x="1319142" y="3010288"/>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4" name="Google Shape;1364;p21"/>
          <p:cNvSpPr/>
          <p:nvPr/>
        </p:nvSpPr>
        <p:spPr>
          <a:xfrm rot="-928300">
            <a:off x="1346243"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5" name="Google Shape;1365;p21"/>
          <p:cNvSpPr/>
          <p:nvPr/>
        </p:nvSpPr>
        <p:spPr>
          <a:xfrm rot="-928300">
            <a:off x="1136225" y="2980293"/>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6" name="Google Shape;1366;p21"/>
          <p:cNvSpPr/>
          <p:nvPr/>
        </p:nvSpPr>
        <p:spPr>
          <a:xfrm rot="-928300">
            <a:off x="1259681" y="2929161"/>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8" name="Google Shape;1368;p21"/>
          <p:cNvSpPr/>
          <p:nvPr/>
        </p:nvSpPr>
        <p:spPr>
          <a:xfrm rot="-928300">
            <a:off x="840880" y="3518323"/>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69" name="Google Shape;1369;p21"/>
          <p:cNvSpPr/>
          <p:nvPr/>
        </p:nvSpPr>
        <p:spPr>
          <a:xfrm rot="-928300">
            <a:off x="930111" y="3409747"/>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algn="ctr"/>
            <a:endParaRPr sz="2490"/>
          </a:p>
        </p:txBody>
      </p:sp>
      <p:sp>
        <p:nvSpPr>
          <p:cNvPr id="1371" name="Google Shape;1371;p21"/>
          <p:cNvSpPr/>
          <p:nvPr/>
        </p:nvSpPr>
        <p:spPr>
          <a:xfrm>
            <a:off x="2159856" y="4717869"/>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2490"/>
          </a:p>
        </p:txBody>
      </p:sp>
      <p:sp>
        <p:nvSpPr>
          <p:cNvPr id="1372" name="Google Shape;1372;p21"/>
          <p:cNvSpPr/>
          <p:nvPr/>
        </p:nvSpPr>
        <p:spPr>
          <a:xfrm>
            <a:off x="1383786" y="5241428"/>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2490"/>
          </a:p>
        </p:txBody>
      </p:sp>
      <p:sp>
        <p:nvSpPr>
          <p:cNvPr id="1373" name="Google Shape;1373;p21"/>
          <p:cNvSpPr/>
          <p:nvPr/>
        </p:nvSpPr>
        <p:spPr>
          <a:xfrm>
            <a:off x="2086812" y="4097269"/>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1374" name="Google Shape;1374;p21"/>
          <p:cNvSpPr/>
          <p:nvPr/>
        </p:nvSpPr>
        <p:spPr>
          <a:xfrm rot="526347">
            <a:off x="9587302" y="4502233"/>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endParaRPr sz="2490"/>
          </a:p>
        </p:txBody>
      </p:sp>
      <p:sp>
        <p:nvSpPr>
          <p:cNvPr id="1375" name="Google Shape;1375;p21"/>
          <p:cNvSpPr/>
          <p:nvPr/>
        </p:nvSpPr>
        <p:spPr>
          <a:xfrm>
            <a:off x="1218252"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76" name="Google Shape;1376;p21"/>
          <p:cNvSpPr/>
          <p:nvPr/>
        </p:nvSpPr>
        <p:spPr>
          <a:xfrm rot="-125535">
            <a:off x="10560865" y="5855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77" name="Google Shape;1377;p21"/>
          <p:cNvSpPr/>
          <p:nvPr/>
        </p:nvSpPr>
        <p:spPr>
          <a:xfrm rot="-125535">
            <a:off x="1791065" y="14241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5"/>
            </a:lvl1pPr>
            <a:lvl2pPr lvl="1">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2pPr>
            <a:lvl3pPr lvl="2">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3pPr>
            <a:lvl4pPr lvl="3">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4pPr>
            <a:lvl5pPr lvl="4">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5pPr>
            <a:lvl6pPr lvl="5">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6pPr>
            <a:lvl7pPr lvl="6">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7pPr>
            <a:lvl8pPr lvl="7">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8pPr>
            <a:lvl9pPr lvl="8">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9pPr>
          </a:lstStyle>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5" u="sng"/>
            </a:lvl1pPr>
            <a:lvl2pPr lvl="1" algn="ctr" rtl="0">
              <a:spcBef>
                <a:spcPts val="2135"/>
              </a:spcBef>
              <a:spcAft>
                <a:spcPts val="0"/>
              </a:spcAft>
              <a:buSzPts val="1400"/>
              <a:buChar char="○"/>
              <a:defRPr/>
            </a:lvl2pPr>
            <a:lvl3pPr lvl="2" algn="ctr" rtl="0">
              <a:spcBef>
                <a:spcPts val="2135"/>
              </a:spcBef>
              <a:spcAft>
                <a:spcPts val="0"/>
              </a:spcAft>
              <a:buSzPts val="1400"/>
              <a:buChar char="■"/>
              <a:defRPr/>
            </a:lvl3pPr>
            <a:lvl4pPr lvl="3" algn="ctr" rtl="0">
              <a:spcBef>
                <a:spcPts val="2135"/>
              </a:spcBef>
              <a:spcAft>
                <a:spcPts val="0"/>
              </a:spcAft>
              <a:buSzPts val="1400"/>
              <a:buChar char="●"/>
              <a:defRPr/>
            </a:lvl4pPr>
            <a:lvl5pPr lvl="4" algn="ctr" rtl="0">
              <a:spcBef>
                <a:spcPts val="2135"/>
              </a:spcBef>
              <a:spcAft>
                <a:spcPts val="0"/>
              </a:spcAft>
              <a:buSzPts val="1400"/>
              <a:buChar char="○"/>
              <a:defRPr/>
            </a:lvl5pPr>
            <a:lvl6pPr lvl="5" algn="ctr" rtl="0">
              <a:spcBef>
                <a:spcPts val="2135"/>
              </a:spcBef>
              <a:spcAft>
                <a:spcPts val="0"/>
              </a:spcAft>
              <a:buSzPts val="1400"/>
              <a:buChar char="■"/>
              <a:defRPr/>
            </a:lvl6pPr>
            <a:lvl7pPr lvl="6" algn="ctr" rtl="0">
              <a:spcBef>
                <a:spcPts val="2135"/>
              </a:spcBef>
              <a:spcAft>
                <a:spcPts val="0"/>
              </a:spcAft>
              <a:buSzPts val="1400"/>
              <a:buChar char="●"/>
              <a:defRPr/>
            </a:lvl7pPr>
            <a:lvl8pPr lvl="7" algn="ctr" rtl="0">
              <a:spcBef>
                <a:spcPts val="2135"/>
              </a:spcBef>
              <a:spcAft>
                <a:spcPts val="0"/>
              </a:spcAft>
              <a:buSzPts val="1400"/>
              <a:buChar char="○"/>
              <a:defRPr/>
            </a:lvl8pPr>
            <a:lvl9pPr lvl="8" algn="ctr" rtl="0">
              <a:spcBef>
                <a:spcPts val="2135"/>
              </a:spcBef>
              <a:spcAft>
                <a:spcPts val="2135"/>
              </a:spcAft>
              <a:buSzPts val="1400"/>
              <a:buChar char="■"/>
              <a:defRPr/>
            </a:lvl9pPr>
          </a:lstStyle>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5" u="sng"/>
            </a:lvl1pPr>
            <a:lvl2pPr lvl="1" algn="ctr" rtl="0">
              <a:spcBef>
                <a:spcPts val="2135"/>
              </a:spcBef>
              <a:spcAft>
                <a:spcPts val="0"/>
              </a:spcAft>
              <a:buSzPts val="1400"/>
              <a:buChar char="○"/>
              <a:defRPr/>
            </a:lvl2pPr>
            <a:lvl3pPr lvl="2" algn="ctr" rtl="0">
              <a:spcBef>
                <a:spcPts val="2135"/>
              </a:spcBef>
              <a:spcAft>
                <a:spcPts val="0"/>
              </a:spcAft>
              <a:buSzPts val="1400"/>
              <a:buChar char="■"/>
              <a:defRPr/>
            </a:lvl3pPr>
            <a:lvl4pPr lvl="3" algn="ctr" rtl="0">
              <a:spcBef>
                <a:spcPts val="2135"/>
              </a:spcBef>
              <a:spcAft>
                <a:spcPts val="0"/>
              </a:spcAft>
              <a:buSzPts val="1400"/>
              <a:buChar char="●"/>
              <a:defRPr/>
            </a:lvl4pPr>
            <a:lvl5pPr lvl="4" algn="ctr" rtl="0">
              <a:spcBef>
                <a:spcPts val="2135"/>
              </a:spcBef>
              <a:spcAft>
                <a:spcPts val="0"/>
              </a:spcAft>
              <a:buSzPts val="1400"/>
              <a:buChar char="○"/>
              <a:defRPr/>
            </a:lvl5pPr>
            <a:lvl6pPr lvl="5" algn="ctr" rtl="0">
              <a:spcBef>
                <a:spcPts val="2135"/>
              </a:spcBef>
              <a:spcAft>
                <a:spcPts val="0"/>
              </a:spcAft>
              <a:buSzPts val="1400"/>
              <a:buChar char="■"/>
              <a:defRPr/>
            </a:lvl6pPr>
            <a:lvl7pPr lvl="6" algn="ctr" rtl="0">
              <a:spcBef>
                <a:spcPts val="2135"/>
              </a:spcBef>
              <a:spcAft>
                <a:spcPts val="0"/>
              </a:spcAft>
              <a:buSzPts val="1400"/>
              <a:buChar char="●"/>
              <a:defRPr/>
            </a:lvl7pPr>
            <a:lvl8pPr lvl="7" algn="ctr" rtl="0">
              <a:spcBef>
                <a:spcPts val="2135"/>
              </a:spcBef>
              <a:spcAft>
                <a:spcPts val="0"/>
              </a:spcAft>
              <a:buSzPts val="1400"/>
              <a:buChar char="○"/>
              <a:defRPr/>
            </a:lvl8pPr>
            <a:lvl9pPr lvl="8" algn="ctr" rtl="0">
              <a:spcBef>
                <a:spcPts val="2135"/>
              </a:spcBef>
              <a:spcAft>
                <a:spcPts val="2135"/>
              </a:spcAft>
              <a:buSzPts val="1400"/>
              <a:buChar char="■"/>
              <a:defRPr/>
            </a:lvl9pPr>
          </a:lstStyle>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396" name="Google Shape;1396;p23"/>
          <p:cNvSpPr/>
          <p:nvPr/>
        </p:nvSpPr>
        <p:spPr>
          <a:xfrm>
            <a:off x="404564" y="487151"/>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397" name="Google Shape;1397;p23"/>
          <p:cNvSpPr/>
          <p:nvPr/>
        </p:nvSpPr>
        <p:spPr>
          <a:xfrm>
            <a:off x="11152180"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398" name="Google Shape;1398;p23"/>
          <p:cNvSpPr/>
          <p:nvPr/>
        </p:nvSpPr>
        <p:spPr>
          <a:xfrm>
            <a:off x="11359467" y="1302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87"/>
        <p:cNvGrpSpPr/>
        <p:nvPr/>
      </p:nvGrpSpPr>
      <p:grpSpPr>
        <a:xfrm>
          <a:off x="0" y="0"/>
          <a:ext cx="0" cy="0"/>
          <a:chOff x="0" y="0"/>
          <a:chExt cx="0" cy="0"/>
        </a:xfrm>
      </p:grpSpPr>
      <p:sp>
        <p:nvSpPr>
          <p:cNvPr id="1488" name="Google Shape;1488;p26"/>
          <p:cNvSpPr txBox="1">
            <a:spLocks noGrp="1"/>
          </p:cNvSpPr>
          <p:nvPr>
            <p:ph type="title"/>
          </p:nvPr>
        </p:nvSpPr>
        <p:spPr>
          <a:xfrm>
            <a:off x="9399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9" name="Google Shape;1489;p26"/>
          <p:cNvSpPr txBox="1">
            <a:spLocks noGrp="1"/>
          </p:cNvSpPr>
          <p:nvPr>
            <p:ph type="subTitle" idx="1"/>
          </p:nvPr>
        </p:nvSpPr>
        <p:spPr>
          <a:xfrm>
            <a:off x="964900" y="4372936"/>
            <a:ext cx="291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1490" name="Google Shape;1490;p26"/>
          <p:cNvSpPr txBox="1">
            <a:spLocks noGrp="1"/>
          </p:cNvSpPr>
          <p:nvPr>
            <p:ph type="subTitle" idx="2"/>
          </p:nvPr>
        </p:nvSpPr>
        <p:spPr>
          <a:xfrm>
            <a:off x="8348497" y="4372936"/>
            <a:ext cx="29140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1491" name="Google Shape;1491;p26"/>
          <p:cNvSpPr txBox="1">
            <a:spLocks noGrp="1"/>
          </p:cNvSpPr>
          <p:nvPr>
            <p:ph type="subTitle" idx="3"/>
          </p:nvPr>
        </p:nvSpPr>
        <p:spPr>
          <a:xfrm>
            <a:off x="4646801" y="4372936"/>
            <a:ext cx="291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1492" name="Google Shape;1492;p26"/>
          <p:cNvSpPr/>
          <p:nvPr/>
        </p:nvSpPr>
        <p:spPr>
          <a:xfrm>
            <a:off x="-441193" y="25003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493" name="Google Shape;1493;p26"/>
          <p:cNvSpPr/>
          <p:nvPr/>
        </p:nvSpPr>
        <p:spPr>
          <a:xfrm>
            <a:off x="11659413" y="16402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494" name="Google Shape;1494;p26"/>
          <p:cNvSpPr/>
          <p:nvPr/>
        </p:nvSpPr>
        <p:spPr>
          <a:xfrm>
            <a:off x="9649613" y="244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495" name="Google Shape;1495;p26"/>
          <p:cNvSpPr/>
          <p:nvPr/>
        </p:nvSpPr>
        <p:spPr>
          <a:xfrm>
            <a:off x="1522135" y="317833"/>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11"/>
        <p:cNvGrpSpPr/>
        <p:nvPr/>
      </p:nvGrpSpPr>
      <p:grpSpPr>
        <a:xfrm>
          <a:off x="0" y="0"/>
          <a:ext cx="0" cy="0"/>
          <a:chOff x="0" y="0"/>
          <a:chExt cx="0" cy="0"/>
        </a:xfrm>
      </p:grpSpPr>
      <p:sp>
        <p:nvSpPr>
          <p:cNvPr id="1512" name="Google Shape;1512;p28"/>
          <p:cNvSpPr txBox="1">
            <a:spLocks noGrp="1"/>
          </p:cNvSpPr>
          <p:nvPr>
            <p:ph type="title"/>
          </p:nvPr>
        </p:nvSpPr>
        <p:spPr>
          <a:xfrm>
            <a:off x="955700" y="719333"/>
            <a:ext cx="10289200" cy="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1513" name="Google Shape;1513;p28"/>
          <p:cNvSpPr txBox="1">
            <a:spLocks noGrp="1"/>
          </p:cNvSpPr>
          <p:nvPr>
            <p:ph type="subTitle" idx="1"/>
          </p:nvPr>
        </p:nvSpPr>
        <p:spPr>
          <a:xfrm>
            <a:off x="6615733" y="1731264"/>
            <a:ext cx="4638800" cy="7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514" name="Google Shape;1514;p28"/>
          <p:cNvSpPr/>
          <p:nvPr/>
        </p:nvSpPr>
        <p:spPr>
          <a:xfrm rot="-737684">
            <a:off x="265707" y="4207533"/>
            <a:ext cx="844037" cy="1365715"/>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2490"/>
          </a:p>
        </p:txBody>
      </p:sp>
      <p:sp>
        <p:nvSpPr>
          <p:cNvPr id="1515" name="Google Shape;1515;p28"/>
          <p:cNvSpPr/>
          <p:nvPr/>
        </p:nvSpPr>
        <p:spPr>
          <a:xfrm rot="-737684">
            <a:off x="878438" y="4413237"/>
            <a:ext cx="236183" cy="928475"/>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16" name="Google Shape;1516;p28"/>
          <p:cNvSpPr/>
          <p:nvPr/>
        </p:nvSpPr>
        <p:spPr>
          <a:xfrm rot="-737684">
            <a:off x="686979" y="4446029"/>
            <a:ext cx="256285" cy="603864"/>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17" name="Google Shape;1517;p28"/>
          <p:cNvSpPr/>
          <p:nvPr/>
        </p:nvSpPr>
        <p:spPr>
          <a:xfrm rot="-737684">
            <a:off x="801228" y="4157671"/>
            <a:ext cx="175840" cy="904925"/>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518" name="Google Shape;1518;p28"/>
          <p:cNvSpPr/>
          <p:nvPr/>
        </p:nvSpPr>
        <p:spPr>
          <a:xfrm rot="-737684">
            <a:off x="248740" y="4350154"/>
            <a:ext cx="630896" cy="953185"/>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519" name="Google Shape;1519;p28"/>
          <p:cNvSpPr/>
          <p:nvPr/>
        </p:nvSpPr>
        <p:spPr>
          <a:xfrm rot="-737684">
            <a:off x="330216" y="4386263"/>
            <a:ext cx="715333" cy="116632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0" name="Google Shape;1520;p28"/>
          <p:cNvSpPr/>
          <p:nvPr/>
        </p:nvSpPr>
        <p:spPr>
          <a:xfrm rot="-737684">
            <a:off x="741748" y="4760006"/>
            <a:ext cx="59799" cy="299972"/>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1" name="Google Shape;1521;p28"/>
          <p:cNvSpPr/>
          <p:nvPr/>
        </p:nvSpPr>
        <p:spPr>
          <a:xfrm rot="-737684">
            <a:off x="556743" y="4908025"/>
            <a:ext cx="205159" cy="103451"/>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2" name="Google Shape;1522;p28"/>
          <p:cNvSpPr/>
          <p:nvPr/>
        </p:nvSpPr>
        <p:spPr>
          <a:xfrm rot="-737684">
            <a:off x="542602" y="4628207"/>
            <a:ext cx="31060" cy="1850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3" name="Google Shape;1523;p28"/>
          <p:cNvSpPr/>
          <p:nvPr/>
        </p:nvSpPr>
        <p:spPr>
          <a:xfrm rot="-737684">
            <a:off x="466016" y="4796316"/>
            <a:ext cx="155157" cy="60960"/>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4" name="Google Shape;1524;p28"/>
          <p:cNvSpPr/>
          <p:nvPr/>
        </p:nvSpPr>
        <p:spPr>
          <a:xfrm rot="-737684">
            <a:off x="341292" y="4472297"/>
            <a:ext cx="56352" cy="17928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5" name="Google Shape;1525;p28"/>
          <p:cNvSpPr/>
          <p:nvPr/>
        </p:nvSpPr>
        <p:spPr>
          <a:xfrm rot="-737684">
            <a:off x="291349" y="4608408"/>
            <a:ext cx="123552" cy="5116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6" name="Google Shape;1526;p28"/>
          <p:cNvSpPr/>
          <p:nvPr/>
        </p:nvSpPr>
        <p:spPr>
          <a:xfrm rot="-737684">
            <a:off x="599930" y="5199057"/>
            <a:ext cx="485537" cy="351643"/>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7" name="Google Shape;1527;p28"/>
          <p:cNvSpPr/>
          <p:nvPr/>
        </p:nvSpPr>
        <p:spPr>
          <a:xfrm rot="-737684">
            <a:off x="576915" y="5257643"/>
            <a:ext cx="334444" cy="206864"/>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2490"/>
          </a:p>
        </p:txBody>
      </p:sp>
      <p:sp>
        <p:nvSpPr>
          <p:cNvPr id="1528" name="Google Shape;1528;p28"/>
          <p:cNvSpPr/>
          <p:nvPr/>
        </p:nvSpPr>
        <p:spPr>
          <a:xfrm rot="-737684">
            <a:off x="450356" y="5066241"/>
            <a:ext cx="453352" cy="386695"/>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1529" name="Google Shape;1529;p28"/>
          <p:cNvSpPr/>
          <p:nvPr/>
        </p:nvSpPr>
        <p:spPr>
          <a:xfrm rot="-737684">
            <a:off x="920696" y="4475740"/>
            <a:ext cx="25327" cy="21589"/>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0" name="Google Shape;1530;p28"/>
          <p:cNvSpPr/>
          <p:nvPr/>
        </p:nvSpPr>
        <p:spPr>
          <a:xfrm rot="-737684">
            <a:off x="801877" y="4493849"/>
            <a:ext cx="20719" cy="17671"/>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1" name="Google Shape;1531;p28"/>
          <p:cNvSpPr/>
          <p:nvPr/>
        </p:nvSpPr>
        <p:spPr>
          <a:xfrm rot="-737684">
            <a:off x="776796" y="4576499"/>
            <a:ext cx="19013" cy="16328"/>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2" name="Google Shape;1532;p28"/>
          <p:cNvSpPr/>
          <p:nvPr/>
        </p:nvSpPr>
        <p:spPr>
          <a:xfrm rot="-737684">
            <a:off x="930478" y="4584927"/>
            <a:ext cx="17852" cy="17816"/>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3" name="Google Shape;1533;p28"/>
          <p:cNvSpPr/>
          <p:nvPr/>
        </p:nvSpPr>
        <p:spPr>
          <a:xfrm rot="-737684">
            <a:off x="815267" y="4706090"/>
            <a:ext cx="27069" cy="23113"/>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4" name="Google Shape;1534;p28"/>
          <p:cNvSpPr/>
          <p:nvPr/>
        </p:nvSpPr>
        <p:spPr>
          <a:xfrm rot="-737684">
            <a:off x="841389" y="4712613"/>
            <a:ext cx="23041" cy="23585"/>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5" name="Google Shape;1535;p28"/>
          <p:cNvSpPr/>
          <p:nvPr/>
        </p:nvSpPr>
        <p:spPr>
          <a:xfrm rot="-737684">
            <a:off x="472387" y="4721526"/>
            <a:ext cx="14405" cy="1426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6" name="Google Shape;1536;p28"/>
          <p:cNvSpPr/>
          <p:nvPr/>
        </p:nvSpPr>
        <p:spPr>
          <a:xfrm rot="-737684">
            <a:off x="546635" y="4664071"/>
            <a:ext cx="21844" cy="2184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7" name="Google Shape;1537;p28"/>
          <p:cNvSpPr/>
          <p:nvPr/>
        </p:nvSpPr>
        <p:spPr>
          <a:xfrm rot="-737684">
            <a:off x="454563" y="4678796"/>
            <a:ext cx="16111" cy="16728"/>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8" name="Google Shape;1538;p28"/>
          <p:cNvSpPr/>
          <p:nvPr/>
        </p:nvSpPr>
        <p:spPr>
          <a:xfrm rot="-737684">
            <a:off x="401023" y="4577484"/>
            <a:ext cx="16692" cy="14224"/>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39" name="Google Shape;1539;p28"/>
          <p:cNvSpPr/>
          <p:nvPr/>
        </p:nvSpPr>
        <p:spPr>
          <a:xfrm rot="-737684">
            <a:off x="430037" y="4468224"/>
            <a:ext cx="17816" cy="18397"/>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40" name="Google Shape;1540;p28"/>
          <p:cNvSpPr/>
          <p:nvPr/>
        </p:nvSpPr>
        <p:spPr>
          <a:xfrm rot="-737684">
            <a:off x="247226" y="4543420"/>
            <a:ext cx="16692" cy="14333"/>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41" name="Google Shape;1541;p28"/>
          <p:cNvSpPr/>
          <p:nvPr/>
        </p:nvSpPr>
        <p:spPr>
          <a:xfrm rot="-737684">
            <a:off x="354256" y="4505991"/>
            <a:ext cx="21880" cy="18868"/>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42" name="Google Shape;1542;p28"/>
          <p:cNvSpPr/>
          <p:nvPr/>
        </p:nvSpPr>
        <p:spPr>
          <a:xfrm rot="-737684">
            <a:off x="97227" y="4741005"/>
            <a:ext cx="25872" cy="2224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43" name="Google Shape;1543;p28"/>
          <p:cNvSpPr/>
          <p:nvPr/>
        </p:nvSpPr>
        <p:spPr>
          <a:xfrm rot="-1230258">
            <a:off x="-99840" y="4732430"/>
            <a:ext cx="19013" cy="16873"/>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44" name="Google Shape;1544;p28"/>
          <p:cNvSpPr/>
          <p:nvPr/>
        </p:nvSpPr>
        <p:spPr>
          <a:xfrm rot="-737684">
            <a:off x="52025" y="4898119"/>
            <a:ext cx="17272" cy="17272"/>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1545" name="Google Shape;1545;p28"/>
          <p:cNvSpPr/>
          <p:nvPr/>
        </p:nvSpPr>
        <p:spPr>
          <a:xfrm rot="-302027">
            <a:off x="213297" y="3663908"/>
            <a:ext cx="226659" cy="226607"/>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1546" name="Google Shape;1546;p28"/>
          <p:cNvSpPr/>
          <p:nvPr/>
        </p:nvSpPr>
        <p:spPr>
          <a:xfrm rot="-125535">
            <a:off x="10411765" y="3542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1547" name="Google Shape;1547;p28"/>
          <p:cNvSpPr/>
          <p:nvPr/>
        </p:nvSpPr>
        <p:spPr>
          <a:xfrm rot="-125535">
            <a:off x="152649" y="12005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1" y="3307381"/>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61" name="Google Shape;2561;p33"/>
          <p:cNvSpPr/>
          <p:nvPr/>
        </p:nvSpPr>
        <p:spPr>
          <a:xfrm>
            <a:off x="11399652"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62" name="Google Shape;2562;p33"/>
          <p:cNvSpPr/>
          <p:nvPr/>
        </p:nvSpPr>
        <p:spPr>
          <a:xfrm rot="-125535">
            <a:off x="8790433" y="14599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63" name="Google Shape;2563;p33"/>
          <p:cNvSpPr/>
          <p:nvPr/>
        </p:nvSpPr>
        <p:spPr>
          <a:xfrm rot="-125535">
            <a:off x="530065" y="2012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64" name="Google Shape;2564;p33"/>
          <p:cNvSpPr/>
          <p:nvPr/>
        </p:nvSpPr>
        <p:spPr>
          <a:xfrm>
            <a:off x="11739233"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2565" name="Google Shape;2565;p33"/>
          <p:cNvSpPr/>
          <p:nvPr/>
        </p:nvSpPr>
        <p:spPr>
          <a:xfrm>
            <a:off x="11780462" y="527098"/>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66" name="Google Shape;2566;p33"/>
          <p:cNvSpPr/>
          <p:nvPr/>
        </p:nvSpPr>
        <p:spPr>
          <a:xfrm>
            <a:off x="11871161" y="1152970"/>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567" name="Google Shape;2567;p33"/>
          <p:cNvSpPr/>
          <p:nvPr/>
        </p:nvSpPr>
        <p:spPr>
          <a:xfrm>
            <a:off x="11916468"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569" name="Google Shape;2569;p33"/>
          <p:cNvSpPr/>
          <p:nvPr/>
        </p:nvSpPr>
        <p:spPr>
          <a:xfrm>
            <a:off x="11902754" y="1023821"/>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570" name="Google Shape;2570;p33"/>
          <p:cNvSpPr/>
          <p:nvPr/>
        </p:nvSpPr>
        <p:spPr>
          <a:xfrm>
            <a:off x="11802420" y="1065047"/>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571" name="Google Shape;2571;p33"/>
          <p:cNvSpPr/>
          <p:nvPr/>
        </p:nvSpPr>
        <p:spPr>
          <a:xfrm>
            <a:off x="11249978"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572" name="Google Shape;2572;p33"/>
          <p:cNvSpPr/>
          <p:nvPr/>
        </p:nvSpPr>
        <p:spPr>
          <a:xfrm>
            <a:off x="11357168" y="230088"/>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574" name="Google Shape;2574;p33"/>
          <p:cNvSpPr/>
          <p:nvPr/>
        </p:nvSpPr>
        <p:spPr>
          <a:xfrm>
            <a:off x="11758413" y="1007330"/>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575" name="Google Shape;2575;p33"/>
          <p:cNvSpPr/>
          <p:nvPr/>
        </p:nvSpPr>
        <p:spPr>
          <a:xfrm>
            <a:off x="10955833" y="781924"/>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2pPr>
            <a:lvl3pPr lvl="2">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3pPr>
            <a:lvl4pPr lvl="3">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4pPr>
            <a:lvl5pPr lvl="4">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5pPr>
            <a:lvl6pPr lvl="5">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6pPr>
            <a:lvl7pPr lvl="6">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7pPr>
            <a:lvl8pPr lvl="7">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8pPr>
            <a:lvl9pPr lvl="8">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2583"/>
        <p:cNvGrpSpPr/>
        <p:nvPr/>
      </p:nvGrpSpPr>
      <p:grpSpPr>
        <a:xfrm>
          <a:off x="0" y="0"/>
          <a:ext cx="0" cy="0"/>
          <a:chOff x="0" y="0"/>
          <a:chExt cx="0" cy="0"/>
        </a:xfrm>
      </p:grpSpPr>
      <p:sp>
        <p:nvSpPr>
          <p:cNvPr id="2584" name="Google Shape;2584;p34"/>
          <p:cNvSpPr/>
          <p:nvPr/>
        </p:nvSpPr>
        <p:spPr>
          <a:xfrm>
            <a:off x="10360309" y="4326738"/>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585" name="Google Shape;2585;p34"/>
          <p:cNvSpPr/>
          <p:nvPr/>
        </p:nvSpPr>
        <p:spPr>
          <a:xfrm>
            <a:off x="947133" y="2953767"/>
            <a:ext cx="10297600" cy="3966400"/>
          </a:xfrm>
          <a:prstGeom prst="rect">
            <a:avLst/>
          </a:prstGeom>
          <a:solidFill>
            <a:schemeClr val="lt1"/>
          </a:solidFill>
          <a:ln>
            <a:noFill/>
          </a:ln>
        </p:spPr>
        <p:txBody>
          <a:bodyPr spcFirstLastPara="1" wrap="square" lIns="121900" tIns="121900" rIns="121900" bIns="121900" anchor="ctr" anchorCtr="0">
            <a:noAutofit/>
          </a:bodyPr>
          <a:lstStyle/>
          <a:p>
            <a:endParaRPr sz="2490"/>
          </a:p>
        </p:txBody>
      </p:sp>
      <p:cxnSp>
        <p:nvCxnSpPr>
          <p:cNvPr id="2586" name="Google Shape;2586;p34"/>
          <p:cNvCxnSpPr/>
          <p:nvPr/>
        </p:nvCxnSpPr>
        <p:spPr>
          <a:xfrm>
            <a:off x="1598000" y="5523692"/>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7" name="Google Shape;2587;p34"/>
          <p:cNvCxnSpPr/>
          <p:nvPr/>
        </p:nvCxnSpPr>
        <p:spPr>
          <a:xfrm>
            <a:off x="1598000" y="582292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8" name="Google Shape;2588;p34"/>
          <p:cNvCxnSpPr/>
          <p:nvPr/>
        </p:nvCxnSpPr>
        <p:spPr>
          <a:xfrm>
            <a:off x="1598000" y="462597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9" name="Google Shape;2589;p34"/>
          <p:cNvCxnSpPr/>
          <p:nvPr/>
        </p:nvCxnSpPr>
        <p:spPr>
          <a:xfrm>
            <a:off x="1598000" y="492521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0" name="Google Shape;2590;p34"/>
          <p:cNvCxnSpPr/>
          <p:nvPr/>
        </p:nvCxnSpPr>
        <p:spPr>
          <a:xfrm>
            <a:off x="1598000" y="5224455"/>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1" name="Google Shape;2591;p34"/>
          <p:cNvCxnSpPr/>
          <p:nvPr/>
        </p:nvCxnSpPr>
        <p:spPr>
          <a:xfrm>
            <a:off x="1598000" y="372826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2" name="Google Shape;2592;p34"/>
          <p:cNvCxnSpPr/>
          <p:nvPr/>
        </p:nvCxnSpPr>
        <p:spPr>
          <a:xfrm>
            <a:off x="1598000" y="4027504"/>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3" name="Google Shape;2593;p34"/>
          <p:cNvCxnSpPr/>
          <p:nvPr/>
        </p:nvCxnSpPr>
        <p:spPr>
          <a:xfrm>
            <a:off x="1598000" y="4326741"/>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4" name="Google Shape;2594;p34"/>
          <p:cNvCxnSpPr/>
          <p:nvPr/>
        </p:nvCxnSpPr>
        <p:spPr>
          <a:xfrm>
            <a:off x="1598000" y="6122167"/>
            <a:ext cx="8996000" cy="0"/>
          </a:xfrm>
          <a:prstGeom prst="straightConnector1">
            <a:avLst/>
          </a:prstGeom>
          <a:noFill/>
          <a:ln w="9525" cap="flat" cmpd="sng">
            <a:solidFill>
              <a:schemeClr val="dk2"/>
            </a:solidFill>
            <a:prstDash val="solid"/>
            <a:round/>
            <a:headEnd type="none" w="med" len="med"/>
            <a:tailEnd type="none" w="med" len="med"/>
          </a:ln>
        </p:spPr>
      </p:cxnSp>
      <p:sp>
        <p:nvSpPr>
          <p:cNvPr id="2595" name="Google Shape;2595;p34"/>
          <p:cNvSpPr/>
          <p:nvPr/>
        </p:nvSpPr>
        <p:spPr>
          <a:xfrm>
            <a:off x="10147932" y="1193077"/>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2596" name="Google Shape;2596;p34"/>
          <p:cNvSpPr/>
          <p:nvPr/>
        </p:nvSpPr>
        <p:spPr>
          <a:xfrm>
            <a:off x="10189162" y="7843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597" name="Google Shape;2597;p34"/>
          <p:cNvSpPr/>
          <p:nvPr/>
        </p:nvSpPr>
        <p:spPr>
          <a:xfrm>
            <a:off x="10279861" y="1410237"/>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598" name="Google Shape;2598;p34"/>
          <p:cNvSpPr/>
          <p:nvPr/>
        </p:nvSpPr>
        <p:spPr>
          <a:xfrm>
            <a:off x="10325168" y="1276920"/>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599" name="Google Shape;2599;p34"/>
          <p:cNvSpPr/>
          <p:nvPr/>
        </p:nvSpPr>
        <p:spPr>
          <a:xfrm>
            <a:off x="10198707" y="1327782"/>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600" name="Google Shape;2600;p34"/>
          <p:cNvSpPr/>
          <p:nvPr/>
        </p:nvSpPr>
        <p:spPr>
          <a:xfrm>
            <a:off x="10311454" y="1281087"/>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601" name="Google Shape;2601;p34"/>
          <p:cNvSpPr/>
          <p:nvPr/>
        </p:nvSpPr>
        <p:spPr>
          <a:xfrm>
            <a:off x="10211120" y="1322314"/>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602" name="Google Shape;2602;p34"/>
          <p:cNvSpPr/>
          <p:nvPr/>
        </p:nvSpPr>
        <p:spPr>
          <a:xfrm>
            <a:off x="9658678" y="467565"/>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603" name="Google Shape;2603;p34"/>
          <p:cNvSpPr/>
          <p:nvPr/>
        </p:nvSpPr>
        <p:spPr>
          <a:xfrm>
            <a:off x="9765868"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04" name="Google Shape;2604;p34"/>
          <p:cNvSpPr/>
          <p:nvPr/>
        </p:nvSpPr>
        <p:spPr>
          <a:xfrm>
            <a:off x="9885381" y="498117"/>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605" name="Google Shape;2605;p34"/>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606" name="Google Shape;2606;p34"/>
          <p:cNvSpPr/>
          <p:nvPr/>
        </p:nvSpPr>
        <p:spPr>
          <a:xfrm>
            <a:off x="9364533"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607" name="Google Shape;2607;p34"/>
          <p:cNvSpPr/>
          <p:nvPr/>
        </p:nvSpPr>
        <p:spPr>
          <a:xfrm>
            <a:off x="2360584" y="1190228"/>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608" name="Google Shape;2608;p34"/>
          <p:cNvSpPr/>
          <p:nvPr/>
        </p:nvSpPr>
        <p:spPr>
          <a:xfrm>
            <a:off x="-206783" y="5994161"/>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609" name="Google Shape;2609;p34"/>
          <p:cNvSpPr/>
          <p:nvPr/>
        </p:nvSpPr>
        <p:spPr>
          <a:xfrm>
            <a:off x="11105159" y="1989986"/>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610" name="Google Shape;2610;p34"/>
          <p:cNvSpPr/>
          <p:nvPr/>
        </p:nvSpPr>
        <p:spPr>
          <a:xfrm>
            <a:off x="848552" y="231345"/>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90"/>
          </a:p>
        </p:txBody>
      </p:sp>
      <p:sp>
        <p:nvSpPr>
          <p:cNvPr id="2611" name="Google Shape;2611;p34"/>
          <p:cNvSpPr txBox="1">
            <a:spLocks noGrp="1"/>
          </p:cNvSpPr>
          <p:nvPr>
            <p:ph type="subTitle" idx="1"/>
          </p:nvPr>
        </p:nvSpPr>
        <p:spPr>
          <a:xfrm>
            <a:off x="976500" y="2196100"/>
            <a:ext cx="102784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612" name="Google Shape;2612;p34"/>
          <p:cNvSpPr txBox="1">
            <a:spLocks noGrp="1"/>
          </p:cNvSpPr>
          <p:nvPr>
            <p:ph type="title"/>
          </p:nvPr>
        </p:nvSpPr>
        <p:spPr>
          <a:xfrm>
            <a:off x="857100" y="721516"/>
            <a:ext cx="10278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2pPr>
            <a:lvl3pPr lvl="2"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3pPr>
            <a:lvl4pPr lvl="3"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4pPr>
            <a:lvl5pPr lvl="4"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5pPr>
            <a:lvl6pPr lvl="5"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6pPr>
            <a:lvl7pPr lvl="6"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7pPr>
            <a:lvl8pPr lvl="7"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8pPr>
            <a:lvl9pPr lvl="8" rtl="0">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9pPr>
          </a:lstStyle>
          <a:p/>
        </p:txBody>
      </p:sp>
      <p:sp>
        <p:nvSpPr>
          <p:cNvPr id="2613" name="Google Shape;2613;p34"/>
          <p:cNvSpPr txBox="1">
            <a:spLocks noGrp="1"/>
          </p:cNvSpPr>
          <p:nvPr>
            <p:ph type="subTitle" idx="2"/>
          </p:nvPr>
        </p:nvSpPr>
        <p:spPr>
          <a:xfrm>
            <a:off x="956800" y="1731264"/>
            <a:ext cx="10278400" cy="4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5" y="241786"/>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90" name="Google Shape;2690;p37"/>
          <p:cNvSpPr/>
          <p:nvPr/>
        </p:nvSpPr>
        <p:spPr>
          <a:xfrm>
            <a:off x="8436835" y="63818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91" name="Google Shape;2691;p37"/>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92" name="Google Shape;2692;p37"/>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93" name="Google Shape;2693;p37"/>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694" name="Google Shape;2694;p37"/>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5" y="241786"/>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697" name="Google Shape;2697;p38"/>
          <p:cNvSpPr/>
          <p:nvPr/>
        </p:nvSpPr>
        <p:spPr>
          <a:xfrm>
            <a:off x="8436835" y="63818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698" name="Google Shape;2698;p38"/>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699" name="Google Shape;2699;p38"/>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700" name="Google Shape;2700;p38"/>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
        <p:nvSpPr>
          <p:cNvPr id="2701" name="Google Shape;2701;p38"/>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5"/>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90"/>
          </a:p>
        </p:txBody>
      </p:sp>
      <p:sp>
        <p:nvSpPr>
          <p:cNvPr id="2704" name="Google Shape;2704;p39"/>
          <p:cNvSpPr/>
          <p:nvPr/>
        </p:nvSpPr>
        <p:spPr>
          <a:xfrm>
            <a:off x="2422867" y="329653"/>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06" name="Google Shape;2706;p39"/>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07" name="Google Shape;2707;p39"/>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08" name="Google Shape;2708;p39"/>
          <p:cNvSpPr/>
          <p:nvPr/>
        </p:nvSpPr>
        <p:spPr>
          <a:xfrm>
            <a:off x="8660300" y="6210335"/>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09" name="Google Shape;2709;p39"/>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10" name="Google Shape;2710;p39"/>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11" name="Google Shape;2711;p39"/>
          <p:cNvSpPr/>
          <p:nvPr/>
        </p:nvSpPr>
        <p:spPr>
          <a:xfrm>
            <a:off x="10776169" y="2194069"/>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12" name="Google Shape;2712;p39"/>
          <p:cNvSpPr/>
          <p:nvPr/>
        </p:nvSpPr>
        <p:spPr>
          <a:xfrm>
            <a:off x="11132569" y="2798835"/>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713" name="Google Shape;2713;p39"/>
          <p:cNvSpPr/>
          <p:nvPr/>
        </p:nvSpPr>
        <p:spPr>
          <a:xfrm>
            <a:off x="11148400" y="2669535"/>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714" name="Google Shape;2714;p39"/>
          <p:cNvSpPr/>
          <p:nvPr/>
        </p:nvSpPr>
        <p:spPr>
          <a:xfrm>
            <a:off x="11195367" y="2718635"/>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715" name="Google Shape;2715;p39"/>
          <p:cNvSpPr/>
          <p:nvPr/>
        </p:nvSpPr>
        <p:spPr>
          <a:xfrm>
            <a:off x="11137301" y="2674836"/>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716" name="Google Shape;2716;p39"/>
          <p:cNvSpPr/>
          <p:nvPr/>
        </p:nvSpPr>
        <p:spPr>
          <a:xfrm>
            <a:off x="11174269" y="2713869"/>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90"/>
          </a:p>
        </p:txBody>
      </p:sp>
      <p:sp>
        <p:nvSpPr>
          <p:cNvPr id="2717" name="Google Shape;2717;p39"/>
          <p:cNvSpPr/>
          <p:nvPr/>
        </p:nvSpPr>
        <p:spPr>
          <a:xfrm>
            <a:off x="11009602" y="1890635"/>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718" name="Google Shape;2718;p39"/>
          <p:cNvSpPr/>
          <p:nvPr/>
        </p:nvSpPr>
        <p:spPr>
          <a:xfrm>
            <a:off x="11107233" y="1907402"/>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19" name="Google Shape;2719;p39"/>
          <p:cNvSpPr/>
          <p:nvPr/>
        </p:nvSpPr>
        <p:spPr>
          <a:xfrm>
            <a:off x="11199067" y="1917702"/>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90"/>
          </a:p>
        </p:txBody>
      </p:sp>
      <p:sp>
        <p:nvSpPr>
          <p:cNvPr id="2720" name="Google Shape;2720;p39"/>
          <p:cNvSpPr/>
          <p:nvPr/>
        </p:nvSpPr>
        <p:spPr>
          <a:xfrm>
            <a:off x="11135202"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90"/>
          </a:p>
        </p:txBody>
      </p:sp>
      <p:sp>
        <p:nvSpPr>
          <p:cNvPr id="2721" name="Google Shape;2721;p39"/>
          <p:cNvSpPr/>
          <p:nvPr/>
        </p:nvSpPr>
        <p:spPr>
          <a:xfrm>
            <a:off x="11171501" y="2440602"/>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2" name="Google Shape;2722;p39"/>
          <p:cNvSpPr/>
          <p:nvPr/>
        </p:nvSpPr>
        <p:spPr>
          <a:xfrm>
            <a:off x="11739002"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3" name="Google Shape;2723;p39"/>
          <p:cNvSpPr/>
          <p:nvPr/>
        </p:nvSpPr>
        <p:spPr>
          <a:xfrm>
            <a:off x="11497268" y="2314335"/>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4" name="Google Shape;2724;p39"/>
          <p:cNvSpPr/>
          <p:nvPr/>
        </p:nvSpPr>
        <p:spPr>
          <a:xfrm>
            <a:off x="11412802"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5" name="Google Shape;2725;p39"/>
          <p:cNvSpPr/>
          <p:nvPr/>
        </p:nvSpPr>
        <p:spPr>
          <a:xfrm>
            <a:off x="11344735" y="2139635"/>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6" name="Google Shape;2726;p39"/>
          <p:cNvSpPr/>
          <p:nvPr/>
        </p:nvSpPr>
        <p:spPr>
          <a:xfrm>
            <a:off x="11400135" y="2354469"/>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7" name="Google Shape;2727;p39"/>
          <p:cNvSpPr/>
          <p:nvPr/>
        </p:nvSpPr>
        <p:spPr>
          <a:xfrm>
            <a:off x="11405969" y="2468469"/>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8" name="Google Shape;2728;p39"/>
          <p:cNvSpPr/>
          <p:nvPr/>
        </p:nvSpPr>
        <p:spPr>
          <a:xfrm>
            <a:off x="11402269" y="2475302"/>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29" name="Google Shape;2729;p39"/>
          <p:cNvSpPr/>
          <p:nvPr/>
        </p:nvSpPr>
        <p:spPr>
          <a:xfrm>
            <a:off x="11334168" y="2467935"/>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30" name="Google Shape;2730;p39"/>
          <p:cNvSpPr/>
          <p:nvPr/>
        </p:nvSpPr>
        <p:spPr>
          <a:xfrm>
            <a:off x="11106168" y="2190302"/>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31" name="Google Shape;2731;p39"/>
          <p:cNvSpPr/>
          <p:nvPr/>
        </p:nvSpPr>
        <p:spPr>
          <a:xfrm>
            <a:off x="10817468" y="2189768"/>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2490"/>
          </a:p>
        </p:txBody>
      </p:sp>
      <p:sp>
        <p:nvSpPr>
          <p:cNvPr id="2732" name="Google Shape;2732;p39"/>
          <p:cNvSpPr/>
          <p:nvPr/>
        </p:nvSpPr>
        <p:spPr>
          <a:xfrm>
            <a:off x="442402" y="4661735"/>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90"/>
          </a:p>
        </p:txBody>
      </p:sp>
      <p:sp>
        <p:nvSpPr>
          <p:cNvPr id="2733" name="Google Shape;2733;p39"/>
          <p:cNvSpPr/>
          <p:nvPr/>
        </p:nvSpPr>
        <p:spPr>
          <a:xfrm>
            <a:off x="617886" y="6478753"/>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9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dk2"/>
        </a:solidFill>
        <a:effectLst/>
      </p:bgPr>
    </p:bg>
    <p:spTree>
      <p:nvGrpSpPr>
        <p:cNvPr id="1" name="Shape 104"/>
        <p:cNvGrpSpPr/>
        <p:nvPr/>
      </p:nvGrpSpPr>
      <p:grpSpPr>
        <a:xfrm>
          <a:off x="0" y="0"/>
          <a:ext cx="0" cy="0"/>
          <a:chOff x="0" y="0"/>
          <a:chExt cx="0" cy="0"/>
        </a:xfrm>
      </p:grpSpPr>
      <p:sp>
        <p:nvSpPr>
          <p:cNvPr id="105" name="Google Shape;105;p5"/>
          <p:cNvSpPr/>
          <p:nvPr/>
        </p:nvSpPr>
        <p:spPr>
          <a:xfrm rot="-4520723">
            <a:off x="7502197" y="5463361"/>
            <a:ext cx="669755" cy="636688"/>
          </a:xfrm>
          <a:custGeom>
            <a:avLst/>
            <a:gdLst/>
            <a:ahLst/>
            <a:cxnLst/>
            <a:rect l="l" t="t" r="r" b="b"/>
            <a:pathLst>
              <a:path w="20092" h="19100" extrusionOk="0">
                <a:moveTo>
                  <a:pt x="2580" y="1"/>
                </a:moveTo>
                <a:lnTo>
                  <a:pt x="1" y="4024"/>
                </a:lnTo>
                <a:lnTo>
                  <a:pt x="4282" y="6758"/>
                </a:lnTo>
                <a:lnTo>
                  <a:pt x="6861" y="2709"/>
                </a:lnTo>
                <a:lnTo>
                  <a:pt x="2580" y="1"/>
                </a:lnTo>
                <a:close/>
                <a:moveTo>
                  <a:pt x="9337" y="4205"/>
                </a:moveTo>
                <a:lnTo>
                  <a:pt x="6758" y="8228"/>
                </a:lnTo>
                <a:cubicBezTo>
                  <a:pt x="7041" y="8408"/>
                  <a:pt x="7222" y="8692"/>
                  <a:pt x="7274" y="9027"/>
                </a:cubicBezTo>
                <a:cubicBezTo>
                  <a:pt x="7351" y="9414"/>
                  <a:pt x="7377" y="9827"/>
                  <a:pt x="7351" y="10240"/>
                </a:cubicBezTo>
                <a:cubicBezTo>
                  <a:pt x="7325" y="10704"/>
                  <a:pt x="7274" y="11194"/>
                  <a:pt x="7222" y="11710"/>
                </a:cubicBezTo>
                <a:cubicBezTo>
                  <a:pt x="7145" y="12225"/>
                  <a:pt x="7119" y="12767"/>
                  <a:pt x="7145" y="13309"/>
                </a:cubicBezTo>
                <a:cubicBezTo>
                  <a:pt x="7145" y="14289"/>
                  <a:pt x="7402" y="15269"/>
                  <a:pt x="7918" y="16094"/>
                </a:cubicBezTo>
                <a:cubicBezTo>
                  <a:pt x="8434" y="16868"/>
                  <a:pt x="9105" y="17513"/>
                  <a:pt x="9904" y="18003"/>
                </a:cubicBezTo>
                <a:cubicBezTo>
                  <a:pt x="10729" y="18570"/>
                  <a:pt x="11684" y="18931"/>
                  <a:pt x="12690" y="19060"/>
                </a:cubicBezTo>
                <a:cubicBezTo>
                  <a:pt x="12906" y="19086"/>
                  <a:pt x="13122" y="19099"/>
                  <a:pt x="13337" y="19099"/>
                </a:cubicBezTo>
                <a:cubicBezTo>
                  <a:pt x="13970" y="19099"/>
                  <a:pt x="14595" y="18988"/>
                  <a:pt x="15191" y="18776"/>
                </a:cubicBezTo>
                <a:cubicBezTo>
                  <a:pt x="15939" y="18493"/>
                  <a:pt x="16661" y="18080"/>
                  <a:pt x="17255" y="17538"/>
                </a:cubicBezTo>
                <a:cubicBezTo>
                  <a:pt x="17848" y="16997"/>
                  <a:pt x="18389" y="16378"/>
                  <a:pt x="18828" y="15707"/>
                </a:cubicBezTo>
                <a:cubicBezTo>
                  <a:pt x="19576" y="14547"/>
                  <a:pt x="20014" y="13205"/>
                  <a:pt x="20066" y="11813"/>
                </a:cubicBezTo>
                <a:cubicBezTo>
                  <a:pt x="20092" y="10497"/>
                  <a:pt x="19705" y="9208"/>
                  <a:pt x="18957" y="8125"/>
                </a:cubicBezTo>
                <a:lnTo>
                  <a:pt x="14701" y="9827"/>
                </a:lnTo>
                <a:cubicBezTo>
                  <a:pt x="14779" y="10033"/>
                  <a:pt x="14856" y="10240"/>
                  <a:pt x="14959" y="10446"/>
                </a:cubicBezTo>
                <a:cubicBezTo>
                  <a:pt x="15062" y="10678"/>
                  <a:pt x="15166" y="10936"/>
                  <a:pt x="15217" y="11194"/>
                </a:cubicBezTo>
                <a:cubicBezTo>
                  <a:pt x="15294" y="11477"/>
                  <a:pt x="15320" y="11787"/>
                  <a:pt x="15294" y="12071"/>
                </a:cubicBezTo>
                <a:cubicBezTo>
                  <a:pt x="15269" y="12406"/>
                  <a:pt x="15140" y="12715"/>
                  <a:pt x="14959" y="12999"/>
                </a:cubicBezTo>
                <a:cubicBezTo>
                  <a:pt x="14727" y="13386"/>
                  <a:pt x="14366" y="13696"/>
                  <a:pt x="13928" y="13850"/>
                </a:cubicBezTo>
                <a:cubicBezTo>
                  <a:pt x="13763" y="13922"/>
                  <a:pt x="13591" y="13957"/>
                  <a:pt x="13419" y="13957"/>
                </a:cubicBezTo>
                <a:cubicBezTo>
                  <a:pt x="13158" y="13957"/>
                  <a:pt x="12897" y="13877"/>
                  <a:pt x="12664" y="13721"/>
                </a:cubicBezTo>
                <a:cubicBezTo>
                  <a:pt x="12303" y="13489"/>
                  <a:pt x="12045" y="13128"/>
                  <a:pt x="11916" y="12690"/>
                </a:cubicBezTo>
                <a:cubicBezTo>
                  <a:pt x="11787" y="12225"/>
                  <a:pt x="11710" y="11735"/>
                  <a:pt x="11684" y="11245"/>
                </a:cubicBezTo>
                <a:cubicBezTo>
                  <a:pt x="11684" y="10755"/>
                  <a:pt x="11684" y="10265"/>
                  <a:pt x="11761" y="9801"/>
                </a:cubicBezTo>
                <a:cubicBezTo>
                  <a:pt x="11813" y="9311"/>
                  <a:pt x="11864" y="8950"/>
                  <a:pt x="11864" y="8692"/>
                </a:cubicBezTo>
                <a:cubicBezTo>
                  <a:pt x="11916" y="8150"/>
                  <a:pt x="11890" y="7609"/>
                  <a:pt x="11761" y="7067"/>
                </a:cubicBezTo>
                <a:cubicBezTo>
                  <a:pt x="11658" y="6629"/>
                  <a:pt x="11477" y="6216"/>
                  <a:pt x="11245" y="5855"/>
                </a:cubicBezTo>
                <a:cubicBezTo>
                  <a:pt x="11013" y="5520"/>
                  <a:pt x="10704" y="5210"/>
                  <a:pt x="10394" y="4952"/>
                </a:cubicBezTo>
                <a:cubicBezTo>
                  <a:pt x="10059" y="4695"/>
                  <a:pt x="9698" y="4437"/>
                  <a:pt x="9337" y="4205"/>
                </a:cubicBezTo>
                <a:close/>
              </a:path>
            </a:pathLst>
          </a:custGeom>
          <a:solidFill>
            <a:srgbClr val="FEB000"/>
          </a:solidFill>
          <a:ln>
            <a:noFill/>
          </a:ln>
        </p:spPr>
        <p:txBody>
          <a:bodyPr spcFirstLastPara="1" wrap="square" lIns="121900" tIns="121900" rIns="121900" bIns="121900" anchor="ctr" anchorCtr="0">
            <a:noAutofit/>
          </a:bodyPr>
          <a:lstStyle/>
          <a:p>
            <a:endParaRPr sz="1865"/>
          </a:p>
        </p:txBody>
      </p:sp>
      <p:sp>
        <p:nvSpPr>
          <p:cNvPr id="106" name="Google Shape;106;p5"/>
          <p:cNvSpPr/>
          <p:nvPr/>
        </p:nvSpPr>
        <p:spPr>
          <a:xfrm rot="-4520723">
            <a:off x="9933976" y="4260772"/>
            <a:ext cx="342211" cy="491349"/>
          </a:xfrm>
          <a:custGeom>
            <a:avLst/>
            <a:gdLst/>
            <a:ahLst/>
            <a:cxnLst/>
            <a:rect l="l" t="t" r="r" b="b"/>
            <a:pathLst>
              <a:path w="10266" h="14740" extrusionOk="0">
                <a:moveTo>
                  <a:pt x="5327" y="0"/>
                </a:moveTo>
                <a:cubicBezTo>
                  <a:pt x="4862" y="0"/>
                  <a:pt x="4398" y="65"/>
                  <a:pt x="3947" y="194"/>
                </a:cubicBezTo>
                <a:cubicBezTo>
                  <a:pt x="3070" y="452"/>
                  <a:pt x="2322" y="968"/>
                  <a:pt x="1780" y="1690"/>
                </a:cubicBezTo>
                <a:lnTo>
                  <a:pt x="3792" y="4062"/>
                </a:lnTo>
                <a:cubicBezTo>
                  <a:pt x="3895" y="3959"/>
                  <a:pt x="4024" y="3882"/>
                  <a:pt x="4127" y="3779"/>
                </a:cubicBezTo>
                <a:cubicBezTo>
                  <a:pt x="4256" y="3650"/>
                  <a:pt x="4411" y="3547"/>
                  <a:pt x="4566" y="3444"/>
                </a:cubicBezTo>
                <a:cubicBezTo>
                  <a:pt x="4720" y="3340"/>
                  <a:pt x="4901" y="3263"/>
                  <a:pt x="5107" y="3211"/>
                </a:cubicBezTo>
                <a:cubicBezTo>
                  <a:pt x="5186" y="3192"/>
                  <a:pt x="5269" y="3183"/>
                  <a:pt x="5352" y="3183"/>
                </a:cubicBezTo>
                <a:cubicBezTo>
                  <a:pt x="5487" y="3183"/>
                  <a:pt x="5625" y="3205"/>
                  <a:pt x="5752" y="3237"/>
                </a:cubicBezTo>
                <a:cubicBezTo>
                  <a:pt x="6062" y="3315"/>
                  <a:pt x="6345" y="3495"/>
                  <a:pt x="6526" y="3727"/>
                </a:cubicBezTo>
                <a:cubicBezTo>
                  <a:pt x="6732" y="3959"/>
                  <a:pt x="6784" y="4269"/>
                  <a:pt x="6706" y="4553"/>
                </a:cubicBezTo>
                <a:cubicBezTo>
                  <a:pt x="6629" y="4836"/>
                  <a:pt x="6448" y="5094"/>
                  <a:pt x="6216" y="5249"/>
                </a:cubicBezTo>
                <a:cubicBezTo>
                  <a:pt x="5933" y="5455"/>
                  <a:pt x="5623" y="5584"/>
                  <a:pt x="5314" y="5713"/>
                </a:cubicBezTo>
                <a:cubicBezTo>
                  <a:pt x="5004" y="5816"/>
                  <a:pt x="4695" y="5919"/>
                  <a:pt x="4385" y="5971"/>
                </a:cubicBezTo>
                <a:cubicBezTo>
                  <a:pt x="4050" y="6048"/>
                  <a:pt x="3818" y="6100"/>
                  <a:pt x="3663" y="6126"/>
                </a:cubicBezTo>
                <a:cubicBezTo>
                  <a:pt x="3302" y="6203"/>
                  <a:pt x="2941" y="6332"/>
                  <a:pt x="2631" y="6538"/>
                </a:cubicBezTo>
                <a:cubicBezTo>
                  <a:pt x="2374" y="6693"/>
                  <a:pt x="2141" y="6899"/>
                  <a:pt x="1961" y="7132"/>
                </a:cubicBezTo>
                <a:cubicBezTo>
                  <a:pt x="1780" y="7338"/>
                  <a:pt x="1651" y="7596"/>
                  <a:pt x="1548" y="7854"/>
                </a:cubicBezTo>
                <a:cubicBezTo>
                  <a:pt x="1445" y="8137"/>
                  <a:pt x="1368" y="8395"/>
                  <a:pt x="1290" y="8679"/>
                </a:cubicBezTo>
                <a:lnTo>
                  <a:pt x="4437" y="9479"/>
                </a:lnTo>
                <a:cubicBezTo>
                  <a:pt x="4488" y="9272"/>
                  <a:pt x="4643" y="9092"/>
                  <a:pt x="4824" y="8989"/>
                </a:cubicBezTo>
                <a:cubicBezTo>
                  <a:pt x="5082" y="8860"/>
                  <a:pt x="5339" y="8756"/>
                  <a:pt x="5597" y="8705"/>
                </a:cubicBezTo>
                <a:cubicBezTo>
                  <a:pt x="5881" y="8602"/>
                  <a:pt x="6216" y="8550"/>
                  <a:pt x="6552" y="8473"/>
                </a:cubicBezTo>
                <a:cubicBezTo>
                  <a:pt x="6913" y="8395"/>
                  <a:pt x="7274" y="8292"/>
                  <a:pt x="7609" y="8189"/>
                </a:cubicBezTo>
                <a:cubicBezTo>
                  <a:pt x="8228" y="7983"/>
                  <a:pt x="8795" y="7622"/>
                  <a:pt x="9208" y="7106"/>
                </a:cubicBezTo>
                <a:cubicBezTo>
                  <a:pt x="9595" y="6616"/>
                  <a:pt x="9879" y="6048"/>
                  <a:pt x="10033" y="5429"/>
                </a:cubicBezTo>
                <a:cubicBezTo>
                  <a:pt x="10214" y="4785"/>
                  <a:pt x="10266" y="4088"/>
                  <a:pt x="10137" y="3418"/>
                </a:cubicBezTo>
                <a:cubicBezTo>
                  <a:pt x="10008" y="2850"/>
                  <a:pt x="9775" y="2335"/>
                  <a:pt x="9440" y="1870"/>
                </a:cubicBezTo>
                <a:cubicBezTo>
                  <a:pt x="9079" y="1458"/>
                  <a:pt x="8666" y="1071"/>
                  <a:pt x="8202" y="813"/>
                </a:cubicBezTo>
                <a:cubicBezTo>
                  <a:pt x="7712" y="529"/>
                  <a:pt x="7222" y="323"/>
                  <a:pt x="6706" y="194"/>
                </a:cubicBezTo>
                <a:cubicBezTo>
                  <a:pt x="6255" y="65"/>
                  <a:pt x="5791" y="0"/>
                  <a:pt x="5327" y="0"/>
                </a:cubicBezTo>
                <a:close/>
                <a:moveTo>
                  <a:pt x="852" y="10613"/>
                </a:moveTo>
                <a:lnTo>
                  <a:pt x="1" y="13915"/>
                </a:lnTo>
                <a:lnTo>
                  <a:pt x="3121" y="14740"/>
                </a:lnTo>
                <a:lnTo>
                  <a:pt x="3998" y="11439"/>
                </a:lnTo>
                <a:lnTo>
                  <a:pt x="852" y="10613"/>
                </a:ln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07" name="Google Shape;107;p5"/>
          <p:cNvSpPr/>
          <p:nvPr/>
        </p:nvSpPr>
        <p:spPr>
          <a:xfrm rot="-4520723">
            <a:off x="9940748" y="3859309"/>
            <a:ext cx="390347" cy="325811"/>
          </a:xfrm>
          <a:custGeom>
            <a:avLst/>
            <a:gdLst/>
            <a:ahLst/>
            <a:cxnLst/>
            <a:rect l="l" t="t" r="r" b="b"/>
            <a:pathLst>
              <a:path w="11710" h="9774" extrusionOk="0">
                <a:moveTo>
                  <a:pt x="9904" y="1"/>
                </a:moveTo>
                <a:lnTo>
                  <a:pt x="7893" y="1909"/>
                </a:lnTo>
                <a:lnTo>
                  <a:pt x="9698" y="3818"/>
                </a:lnTo>
                <a:lnTo>
                  <a:pt x="11710" y="1909"/>
                </a:lnTo>
                <a:lnTo>
                  <a:pt x="9904" y="1"/>
                </a:lnTo>
                <a:close/>
                <a:moveTo>
                  <a:pt x="3277" y="2502"/>
                </a:moveTo>
                <a:cubicBezTo>
                  <a:pt x="2991" y="2502"/>
                  <a:pt x="2704" y="2548"/>
                  <a:pt x="2425" y="2632"/>
                </a:cubicBezTo>
                <a:cubicBezTo>
                  <a:pt x="1961" y="2812"/>
                  <a:pt x="1522" y="3096"/>
                  <a:pt x="1161" y="3457"/>
                </a:cubicBezTo>
                <a:cubicBezTo>
                  <a:pt x="749" y="3818"/>
                  <a:pt x="413" y="4282"/>
                  <a:pt x="233" y="4798"/>
                </a:cubicBezTo>
                <a:cubicBezTo>
                  <a:pt x="52" y="5236"/>
                  <a:pt x="1" y="5701"/>
                  <a:pt x="52" y="6139"/>
                </a:cubicBezTo>
                <a:cubicBezTo>
                  <a:pt x="104" y="6603"/>
                  <a:pt x="233" y="7016"/>
                  <a:pt x="439" y="7429"/>
                </a:cubicBezTo>
                <a:cubicBezTo>
                  <a:pt x="645" y="7815"/>
                  <a:pt x="903" y="8177"/>
                  <a:pt x="1213" y="8486"/>
                </a:cubicBezTo>
                <a:cubicBezTo>
                  <a:pt x="1703" y="9053"/>
                  <a:pt x="2373" y="9440"/>
                  <a:pt x="3096" y="9647"/>
                </a:cubicBezTo>
                <a:cubicBezTo>
                  <a:pt x="3386" y="9733"/>
                  <a:pt x="3686" y="9774"/>
                  <a:pt x="3987" y="9774"/>
                </a:cubicBezTo>
                <a:cubicBezTo>
                  <a:pt x="4407" y="9774"/>
                  <a:pt x="4831" y="9694"/>
                  <a:pt x="5236" y="9543"/>
                </a:cubicBezTo>
                <a:lnTo>
                  <a:pt x="4875" y="7068"/>
                </a:lnTo>
                <a:cubicBezTo>
                  <a:pt x="4746" y="7068"/>
                  <a:pt x="4617" y="7093"/>
                  <a:pt x="4514" y="7119"/>
                </a:cubicBezTo>
                <a:cubicBezTo>
                  <a:pt x="4359" y="7145"/>
                  <a:pt x="4205" y="7171"/>
                  <a:pt x="4076" y="7171"/>
                </a:cubicBezTo>
                <a:cubicBezTo>
                  <a:pt x="3921" y="7145"/>
                  <a:pt x="3740" y="7119"/>
                  <a:pt x="3611" y="7093"/>
                </a:cubicBezTo>
                <a:cubicBezTo>
                  <a:pt x="3431" y="7016"/>
                  <a:pt x="3276" y="6913"/>
                  <a:pt x="3147" y="6784"/>
                </a:cubicBezTo>
                <a:cubicBezTo>
                  <a:pt x="2967" y="6603"/>
                  <a:pt x="2863" y="6371"/>
                  <a:pt x="2838" y="6113"/>
                </a:cubicBezTo>
                <a:cubicBezTo>
                  <a:pt x="2812" y="5881"/>
                  <a:pt x="2889" y="5623"/>
                  <a:pt x="3070" y="5468"/>
                </a:cubicBezTo>
                <a:cubicBezTo>
                  <a:pt x="3250" y="5288"/>
                  <a:pt x="3482" y="5211"/>
                  <a:pt x="3715" y="5211"/>
                </a:cubicBezTo>
                <a:cubicBezTo>
                  <a:pt x="3784" y="5204"/>
                  <a:pt x="3855" y="5200"/>
                  <a:pt x="3926" y="5200"/>
                </a:cubicBezTo>
                <a:cubicBezTo>
                  <a:pt x="4123" y="5200"/>
                  <a:pt x="4325" y="5224"/>
                  <a:pt x="4514" y="5262"/>
                </a:cubicBezTo>
                <a:cubicBezTo>
                  <a:pt x="4772" y="5314"/>
                  <a:pt x="5030" y="5391"/>
                  <a:pt x="5288" y="5494"/>
                </a:cubicBezTo>
                <a:cubicBezTo>
                  <a:pt x="5520" y="5572"/>
                  <a:pt x="5726" y="5649"/>
                  <a:pt x="5855" y="5701"/>
                </a:cubicBezTo>
                <a:cubicBezTo>
                  <a:pt x="6139" y="5804"/>
                  <a:pt x="6423" y="5855"/>
                  <a:pt x="6732" y="5855"/>
                </a:cubicBezTo>
                <a:cubicBezTo>
                  <a:pt x="6964" y="5855"/>
                  <a:pt x="7222" y="5830"/>
                  <a:pt x="7454" y="5726"/>
                </a:cubicBezTo>
                <a:cubicBezTo>
                  <a:pt x="7661" y="5649"/>
                  <a:pt x="7867" y="5546"/>
                  <a:pt x="8047" y="5417"/>
                </a:cubicBezTo>
                <a:cubicBezTo>
                  <a:pt x="8228" y="5262"/>
                  <a:pt x="8409" y="5107"/>
                  <a:pt x="8563" y="4953"/>
                </a:cubicBezTo>
                <a:lnTo>
                  <a:pt x="6758" y="3070"/>
                </a:lnTo>
                <a:cubicBezTo>
                  <a:pt x="6646" y="3160"/>
                  <a:pt x="6495" y="3230"/>
                  <a:pt x="6339" y="3230"/>
                </a:cubicBezTo>
                <a:cubicBezTo>
                  <a:pt x="6315" y="3230"/>
                  <a:pt x="6292" y="3228"/>
                  <a:pt x="6268" y="3225"/>
                </a:cubicBezTo>
                <a:cubicBezTo>
                  <a:pt x="6036" y="3225"/>
                  <a:pt x="5829" y="3173"/>
                  <a:pt x="5623" y="3122"/>
                </a:cubicBezTo>
                <a:cubicBezTo>
                  <a:pt x="5365" y="3044"/>
                  <a:pt x="5107" y="2941"/>
                  <a:pt x="4849" y="2838"/>
                </a:cubicBezTo>
                <a:cubicBezTo>
                  <a:pt x="4591" y="2735"/>
                  <a:pt x="4308" y="2657"/>
                  <a:pt x="3998" y="2606"/>
                </a:cubicBezTo>
                <a:cubicBezTo>
                  <a:pt x="3762" y="2535"/>
                  <a:pt x="3520" y="2502"/>
                  <a:pt x="3277" y="2502"/>
                </a:cubicBez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08" name="Google Shape;108;p5"/>
          <p:cNvSpPr/>
          <p:nvPr/>
        </p:nvSpPr>
        <p:spPr>
          <a:xfrm rot="-4520723">
            <a:off x="10302483" y="3561193"/>
            <a:ext cx="551117" cy="764925"/>
          </a:xfrm>
          <a:custGeom>
            <a:avLst/>
            <a:gdLst/>
            <a:ahLst/>
            <a:cxnLst/>
            <a:rect l="l" t="t" r="r" b="b"/>
            <a:pathLst>
              <a:path w="16533" h="22947" extrusionOk="0">
                <a:moveTo>
                  <a:pt x="11658" y="0"/>
                </a:moveTo>
                <a:lnTo>
                  <a:pt x="10188" y="5132"/>
                </a:lnTo>
                <a:lnTo>
                  <a:pt x="15037" y="6551"/>
                </a:lnTo>
                <a:lnTo>
                  <a:pt x="16532" y="1393"/>
                </a:lnTo>
                <a:lnTo>
                  <a:pt x="11658" y="0"/>
                </a:lnTo>
                <a:close/>
                <a:moveTo>
                  <a:pt x="9388" y="8150"/>
                </a:moveTo>
                <a:cubicBezTo>
                  <a:pt x="9285" y="8485"/>
                  <a:pt x="9053" y="8743"/>
                  <a:pt x="8744" y="8898"/>
                </a:cubicBezTo>
                <a:cubicBezTo>
                  <a:pt x="8357" y="9104"/>
                  <a:pt x="7944" y="9233"/>
                  <a:pt x="7531" y="9336"/>
                </a:cubicBezTo>
                <a:cubicBezTo>
                  <a:pt x="7041" y="9439"/>
                  <a:pt x="6551" y="9543"/>
                  <a:pt x="5984" y="9646"/>
                </a:cubicBezTo>
                <a:cubicBezTo>
                  <a:pt x="5442" y="9723"/>
                  <a:pt x="4875" y="9852"/>
                  <a:pt x="4359" y="10033"/>
                </a:cubicBezTo>
                <a:cubicBezTo>
                  <a:pt x="3353" y="10316"/>
                  <a:pt x="2451" y="10884"/>
                  <a:pt x="1780" y="11657"/>
                </a:cubicBezTo>
                <a:cubicBezTo>
                  <a:pt x="1135" y="12405"/>
                  <a:pt x="697" y="13282"/>
                  <a:pt x="439" y="14237"/>
                </a:cubicBezTo>
                <a:cubicBezTo>
                  <a:pt x="104" y="15242"/>
                  <a:pt x="1" y="16326"/>
                  <a:pt x="181" y="17383"/>
                </a:cubicBezTo>
                <a:cubicBezTo>
                  <a:pt x="310" y="18260"/>
                  <a:pt x="671" y="19111"/>
                  <a:pt x="1213" y="19833"/>
                </a:cubicBezTo>
                <a:cubicBezTo>
                  <a:pt x="1729" y="20529"/>
                  <a:pt x="2373" y="21097"/>
                  <a:pt x="3095" y="21561"/>
                </a:cubicBezTo>
                <a:cubicBezTo>
                  <a:pt x="3818" y="22000"/>
                  <a:pt x="4591" y="22361"/>
                  <a:pt x="5417" y="22593"/>
                </a:cubicBezTo>
                <a:cubicBezTo>
                  <a:pt x="6169" y="22830"/>
                  <a:pt x="6952" y="22946"/>
                  <a:pt x="7740" y="22946"/>
                </a:cubicBezTo>
                <a:cubicBezTo>
                  <a:pt x="8411" y="22946"/>
                  <a:pt x="9086" y="22862"/>
                  <a:pt x="9749" y="22696"/>
                </a:cubicBezTo>
                <a:cubicBezTo>
                  <a:pt x="11091" y="22335"/>
                  <a:pt x="12303" y="21561"/>
                  <a:pt x="13180" y="20478"/>
                </a:cubicBezTo>
                <a:lnTo>
                  <a:pt x="10162" y="16661"/>
                </a:lnTo>
                <a:cubicBezTo>
                  <a:pt x="9956" y="16816"/>
                  <a:pt x="9775" y="16970"/>
                  <a:pt x="9621" y="17125"/>
                </a:cubicBezTo>
                <a:cubicBezTo>
                  <a:pt x="9388" y="17331"/>
                  <a:pt x="9182" y="17486"/>
                  <a:pt x="8924" y="17615"/>
                </a:cubicBezTo>
                <a:cubicBezTo>
                  <a:pt x="8666" y="17770"/>
                  <a:pt x="8357" y="17899"/>
                  <a:pt x="8073" y="17950"/>
                </a:cubicBezTo>
                <a:cubicBezTo>
                  <a:pt x="7931" y="17981"/>
                  <a:pt x="7788" y="17995"/>
                  <a:pt x="7649" y="17995"/>
                </a:cubicBezTo>
                <a:cubicBezTo>
                  <a:pt x="7435" y="17995"/>
                  <a:pt x="7229" y="17961"/>
                  <a:pt x="7041" y="17899"/>
                </a:cubicBezTo>
                <a:cubicBezTo>
                  <a:pt x="6551" y="17770"/>
                  <a:pt x="6139" y="17486"/>
                  <a:pt x="5829" y="17074"/>
                </a:cubicBezTo>
                <a:cubicBezTo>
                  <a:pt x="5546" y="16712"/>
                  <a:pt x="5468" y="16222"/>
                  <a:pt x="5597" y="15784"/>
                </a:cubicBezTo>
                <a:cubicBezTo>
                  <a:pt x="5726" y="15320"/>
                  <a:pt x="6036" y="14959"/>
                  <a:pt x="6422" y="14701"/>
                </a:cubicBezTo>
                <a:cubicBezTo>
                  <a:pt x="6861" y="14417"/>
                  <a:pt x="7325" y="14211"/>
                  <a:pt x="7815" y="14030"/>
                </a:cubicBezTo>
                <a:cubicBezTo>
                  <a:pt x="8305" y="13875"/>
                  <a:pt x="8821" y="13747"/>
                  <a:pt x="9337" y="13669"/>
                </a:cubicBezTo>
                <a:cubicBezTo>
                  <a:pt x="9801" y="13566"/>
                  <a:pt x="10188" y="13514"/>
                  <a:pt x="10446" y="13437"/>
                </a:cubicBezTo>
                <a:cubicBezTo>
                  <a:pt x="11039" y="13334"/>
                  <a:pt x="11581" y="13153"/>
                  <a:pt x="12096" y="12870"/>
                </a:cubicBezTo>
                <a:cubicBezTo>
                  <a:pt x="12483" y="12637"/>
                  <a:pt x="12870" y="12328"/>
                  <a:pt x="13154" y="11967"/>
                </a:cubicBezTo>
                <a:cubicBezTo>
                  <a:pt x="13438" y="11632"/>
                  <a:pt x="13670" y="11245"/>
                  <a:pt x="13824" y="10832"/>
                </a:cubicBezTo>
                <a:cubicBezTo>
                  <a:pt x="14005" y="10419"/>
                  <a:pt x="14134" y="9981"/>
                  <a:pt x="14263" y="9543"/>
                </a:cubicBezTo>
                <a:lnTo>
                  <a:pt x="9388" y="8150"/>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09" name="Google Shape;109;p5"/>
          <p:cNvSpPr/>
          <p:nvPr/>
        </p:nvSpPr>
        <p:spPr>
          <a:xfrm rot="-4520723">
            <a:off x="9316616" y="1997882"/>
            <a:ext cx="527917" cy="692423"/>
          </a:xfrm>
          <a:custGeom>
            <a:avLst/>
            <a:gdLst/>
            <a:ahLst/>
            <a:cxnLst/>
            <a:rect l="l" t="t" r="r" b="b"/>
            <a:pathLst>
              <a:path w="15837" h="20772" extrusionOk="0">
                <a:moveTo>
                  <a:pt x="11477" y="1"/>
                </a:moveTo>
                <a:lnTo>
                  <a:pt x="9878" y="4617"/>
                </a:lnTo>
                <a:lnTo>
                  <a:pt x="14237" y="6165"/>
                </a:lnTo>
                <a:lnTo>
                  <a:pt x="15836" y="1548"/>
                </a:lnTo>
                <a:lnTo>
                  <a:pt x="11477" y="1"/>
                </a:lnTo>
                <a:close/>
                <a:moveTo>
                  <a:pt x="9002" y="7325"/>
                </a:moveTo>
                <a:cubicBezTo>
                  <a:pt x="8898" y="7635"/>
                  <a:pt x="8666" y="7867"/>
                  <a:pt x="8357" y="7996"/>
                </a:cubicBezTo>
                <a:cubicBezTo>
                  <a:pt x="7996" y="8150"/>
                  <a:pt x="7635" y="8254"/>
                  <a:pt x="7222" y="8305"/>
                </a:cubicBezTo>
                <a:cubicBezTo>
                  <a:pt x="6784" y="8383"/>
                  <a:pt x="6319" y="8460"/>
                  <a:pt x="5829" y="8511"/>
                </a:cubicBezTo>
                <a:cubicBezTo>
                  <a:pt x="5313" y="8563"/>
                  <a:pt x="4798" y="8666"/>
                  <a:pt x="4308" y="8795"/>
                </a:cubicBezTo>
                <a:cubicBezTo>
                  <a:pt x="3379" y="9002"/>
                  <a:pt x="2528" y="9466"/>
                  <a:pt x="1857" y="10136"/>
                </a:cubicBezTo>
                <a:cubicBezTo>
                  <a:pt x="1238" y="10781"/>
                  <a:pt x="774" y="11581"/>
                  <a:pt x="491" y="12406"/>
                </a:cubicBezTo>
                <a:cubicBezTo>
                  <a:pt x="155" y="13334"/>
                  <a:pt x="1" y="14314"/>
                  <a:pt x="104" y="15294"/>
                </a:cubicBezTo>
                <a:cubicBezTo>
                  <a:pt x="207" y="16094"/>
                  <a:pt x="465" y="16868"/>
                  <a:pt x="903" y="17564"/>
                </a:cubicBezTo>
                <a:cubicBezTo>
                  <a:pt x="1342" y="18209"/>
                  <a:pt x="1909" y="18802"/>
                  <a:pt x="2554" y="19240"/>
                </a:cubicBezTo>
                <a:cubicBezTo>
                  <a:pt x="3199" y="19705"/>
                  <a:pt x="3869" y="20040"/>
                  <a:pt x="4617" y="20324"/>
                </a:cubicBezTo>
                <a:cubicBezTo>
                  <a:pt x="5413" y="20622"/>
                  <a:pt x="6262" y="20771"/>
                  <a:pt x="7116" y="20771"/>
                </a:cubicBezTo>
                <a:cubicBezTo>
                  <a:pt x="7591" y="20771"/>
                  <a:pt x="8068" y="20725"/>
                  <a:pt x="8537" y="20633"/>
                </a:cubicBezTo>
                <a:cubicBezTo>
                  <a:pt x="9801" y="20375"/>
                  <a:pt x="10936" y="19730"/>
                  <a:pt x="11787" y="18776"/>
                </a:cubicBezTo>
                <a:lnTo>
                  <a:pt x="9234" y="15166"/>
                </a:lnTo>
                <a:cubicBezTo>
                  <a:pt x="9053" y="15269"/>
                  <a:pt x="8873" y="15398"/>
                  <a:pt x="8718" y="15527"/>
                </a:cubicBezTo>
                <a:cubicBezTo>
                  <a:pt x="8511" y="15681"/>
                  <a:pt x="8305" y="15836"/>
                  <a:pt x="8073" y="15939"/>
                </a:cubicBezTo>
                <a:cubicBezTo>
                  <a:pt x="7815" y="16068"/>
                  <a:pt x="7557" y="16171"/>
                  <a:pt x="7274" y="16197"/>
                </a:cubicBezTo>
                <a:cubicBezTo>
                  <a:pt x="7184" y="16211"/>
                  <a:pt x="7096" y="16217"/>
                  <a:pt x="7009" y="16217"/>
                </a:cubicBezTo>
                <a:cubicBezTo>
                  <a:pt x="6772" y="16217"/>
                  <a:pt x="6546" y="16169"/>
                  <a:pt x="6319" y="16094"/>
                </a:cubicBezTo>
                <a:cubicBezTo>
                  <a:pt x="5907" y="15939"/>
                  <a:pt x="5520" y="15681"/>
                  <a:pt x="5288" y="15294"/>
                </a:cubicBezTo>
                <a:cubicBezTo>
                  <a:pt x="5030" y="14933"/>
                  <a:pt x="4978" y="14495"/>
                  <a:pt x="5133" y="14082"/>
                </a:cubicBezTo>
                <a:cubicBezTo>
                  <a:pt x="5288" y="13695"/>
                  <a:pt x="5571" y="13360"/>
                  <a:pt x="5932" y="13154"/>
                </a:cubicBezTo>
                <a:cubicBezTo>
                  <a:pt x="6345" y="12922"/>
                  <a:pt x="6784" y="12741"/>
                  <a:pt x="7248" y="12612"/>
                </a:cubicBezTo>
                <a:cubicBezTo>
                  <a:pt x="7712" y="12509"/>
                  <a:pt x="8176" y="12406"/>
                  <a:pt x="8640" y="12354"/>
                </a:cubicBezTo>
                <a:cubicBezTo>
                  <a:pt x="9079" y="12303"/>
                  <a:pt x="9440" y="12251"/>
                  <a:pt x="9672" y="12200"/>
                </a:cubicBezTo>
                <a:cubicBezTo>
                  <a:pt x="10214" y="12148"/>
                  <a:pt x="10729" y="11993"/>
                  <a:pt x="11194" y="11761"/>
                </a:cubicBezTo>
                <a:cubicBezTo>
                  <a:pt x="11581" y="11581"/>
                  <a:pt x="11942" y="11323"/>
                  <a:pt x="12225" y="11013"/>
                </a:cubicBezTo>
                <a:cubicBezTo>
                  <a:pt x="12509" y="10704"/>
                  <a:pt x="12715" y="10368"/>
                  <a:pt x="12896" y="10007"/>
                </a:cubicBezTo>
                <a:cubicBezTo>
                  <a:pt x="13076" y="9620"/>
                  <a:pt x="13231" y="9259"/>
                  <a:pt x="13360" y="8873"/>
                </a:cubicBezTo>
                <a:lnTo>
                  <a:pt x="9002" y="7325"/>
                </a:lnTo>
                <a:close/>
              </a:path>
            </a:pathLst>
          </a:custGeom>
          <a:solidFill>
            <a:srgbClr val="FF462E"/>
          </a:solidFill>
          <a:ln>
            <a:noFill/>
          </a:ln>
        </p:spPr>
        <p:txBody>
          <a:bodyPr spcFirstLastPara="1" wrap="square" lIns="121900" tIns="121900" rIns="121900" bIns="121900" anchor="ctr" anchorCtr="0">
            <a:noAutofit/>
          </a:bodyPr>
          <a:lstStyle/>
          <a:p>
            <a:endParaRPr sz="1865"/>
          </a:p>
        </p:txBody>
      </p:sp>
      <p:sp>
        <p:nvSpPr>
          <p:cNvPr id="110" name="Google Shape;110;p5"/>
          <p:cNvSpPr/>
          <p:nvPr/>
        </p:nvSpPr>
        <p:spPr>
          <a:xfrm rot="-4520723">
            <a:off x="10299108" y="2566120"/>
            <a:ext cx="413547" cy="691256"/>
          </a:xfrm>
          <a:custGeom>
            <a:avLst/>
            <a:gdLst/>
            <a:ahLst/>
            <a:cxnLst/>
            <a:rect l="l" t="t" r="r" b="b"/>
            <a:pathLst>
              <a:path w="12406" h="20737" extrusionOk="0">
                <a:moveTo>
                  <a:pt x="5906" y="1"/>
                </a:moveTo>
                <a:lnTo>
                  <a:pt x="1754" y="1264"/>
                </a:lnTo>
                <a:lnTo>
                  <a:pt x="3069" y="5649"/>
                </a:lnTo>
                <a:lnTo>
                  <a:pt x="7222" y="4385"/>
                </a:lnTo>
                <a:lnTo>
                  <a:pt x="5906" y="1"/>
                </a:lnTo>
                <a:close/>
                <a:moveTo>
                  <a:pt x="8073" y="6913"/>
                </a:moveTo>
                <a:lnTo>
                  <a:pt x="3946" y="8150"/>
                </a:lnTo>
                <a:cubicBezTo>
                  <a:pt x="4024" y="8434"/>
                  <a:pt x="3998" y="8744"/>
                  <a:pt x="3843" y="9002"/>
                </a:cubicBezTo>
                <a:cubicBezTo>
                  <a:pt x="3663" y="9311"/>
                  <a:pt x="3430" y="9595"/>
                  <a:pt x="3173" y="9878"/>
                </a:cubicBezTo>
                <a:cubicBezTo>
                  <a:pt x="2863" y="10162"/>
                  <a:pt x="2554" y="10472"/>
                  <a:pt x="2193" y="10807"/>
                </a:cubicBezTo>
                <a:cubicBezTo>
                  <a:pt x="1857" y="11142"/>
                  <a:pt x="1522" y="11477"/>
                  <a:pt x="1212" y="11864"/>
                </a:cubicBezTo>
                <a:cubicBezTo>
                  <a:pt x="619" y="12535"/>
                  <a:pt x="232" y="13360"/>
                  <a:pt x="103" y="14237"/>
                </a:cubicBezTo>
                <a:cubicBezTo>
                  <a:pt x="0" y="15062"/>
                  <a:pt x="103" y="15913"/>
                  <a:pt x="361" y="16713"/>
                </a:cubicBezTo>
                <a:cubicBezTo>
                  <a:pt x="593" y="17590"/>
                  <a:pt x="1032" y="18415"/>
                  <a:pt x="1651" y="19086"/>
                </a:cubicBezTo>
                <a:cubicBezTo>
                  <a:pt x="2167" y="19653"/>
                  <a:pt x="2811" y="20092"/>
                  <a:pt x="3508" y="20375"/>
                </a:cubicBezTo>
                <a:cubicBezTo>
                  <a:pt x="4204" y="20633"/>
                  <a:pt x="4952" y="20736"/>
                  <a:pt x="5674" y="20736"/>
                </a:cubicBezTo>
                <a:cubicBezTo>
                  <a:pt x="6422" y="20711"/>
                  <a:pt x="7144" y="20607"/>
                  <a:pt x="7841" y="20401"/>
                </a:cubicBezTo>
                <a:cubicBezTo>
                  <a:pt x="9053" y="20066"/>
                  <a:pt x="10136" y="19395"/>
                  <a:pt x="10987" y="18467"/>
                </a:cubicBezTo>
                <a:cubicBezTo>
                  <a:pt x="11787" y="17590"/>
                  <a:pt x="12277" y="16455"/>
                  <a:pt x="12406" y="15243"/>
                </a:cubicBezTo>
                <a:lnTo>
                  <a:pt x="8460" y="13928"/>
                </a:lnTo>
                <a:cubicBezTo>
                  <a:pt x="8382" y="14108"/>
                  <a:pt x="8331" y="14314"/>
                  <a:pt x="8279" y="14495"/>
                </a:cubicBezTo>
                <a:cubicBezTo>
                  <a:pt x="8202" y="14727"/>
                  <a:pt x="8124" y="14959"/>
                  <a:pt x="8021" y="15191"/>
                </a:cubicBezTo>
                <a:cubicBezTo>
                  <a:pt x="7892" y="15423"/>
                  <a:pt x="7738" y="15630"/>
                  <a:pt x="7557" y="15836"/>
                </a:cubicBezTo>
                <a:cubicBezTo>
                  <a:pt x="7325" y="16042"/>
                  <a:pt x="7067" y="16197"/>
                  <a:pt x="6783" y="16275"/>
                </a:cubicBezTo>
                <a:cubicBezTo>
                  <a:pt x="6597" y="16333"/>
                  <a:pt x="6406" y="16359"/>
                  <a:pt x="6217" y="16359"/>
                </a:cubicBezTo>
                <a:cubicBezTo>
                  <a:pt x="5986" y="16359"/>
                  <a:pt x="5758" y="16320"/>
                  <a:pt x="5545" y="16249"/>
                </a:cubicBezTo>
                <a:cubicBezTo>
                  <a:pt x="5158" y="16120"/>
                  <a:pt x="4875" y="15810"/>
                  <a:pt x="4772" y="15423"/>
                </a:cubicBezTo>
                <a:cubicBezTo>
                  <a:pt x="4643" y="15037"/>
                  <a:pt x="4694" y="14624"/>
                  <a:pt x="4849" y="14263"/>
                </a:cubicBezTo>
                <a:cubicBezTo>
                  <a:pt x="5030" y="13850"/>
                  <a:pt x="5262" y="13463"/>
                  <a:pt x="5545" y="13128"/>
                </a:cubicBezTo>
                <a:cubicBezTo>
                  <a:pt x="5829" y="12793"/>
                  <a:pt x="6139" y="12458"/>
                  <a:pt x="6448" y="12174"/>
                </a:cubicBezTo>
                <a:cubicBezTo>
                  <a:pt x="6757" y="11864"/>
                  <a:pt x="6990" y="11658"/>
                  <a:pt x="7170" y="11477"/>
                </a:cubicBezTo>
                <a:cubicBezTo>
                  <a:pt x="7531" y="11142"/>
                  <a:pt x="7841" y="10730"/>
                  <a:pt x="8073" y="10291"/>
                </a:cubicBezTo>
                <a:cubicBezTo>
                  <a:pt x="8253" y="9930"/>
                  <a:pt x="8357" y="9543"/>
                  <a:pt x="8408" y="9156"/>
                </a:cubicBezTo>
                <a:cubicBezTo>
                  <a:pt x="8460" y="8769"/>
                  <a:pt x="8434" y="8408"/>
                  <a:pt x="8357" y="8022"/>
                </a:cubicBezTo>
                <a:cubicBezTo>
                  <a:pt x="8279" y="7660"/>
                  <a:pt x="8202" y="7274"/>
                  <a:pt x="8073" y="6913"/>
                </a:cubicBezTo>
                <a:close/>
              </a:path>
            </a:pathLst>
          </a:custGeom>
          <a:solidFill>
            <a:schemeClr val="accent5"/>
          </a:solidFill>
          <a:ln>
            <a:noFill/>
          </a:ln>
        </p:spPr>
        <p:txBody>
          <a:bodyPr spcFirstLastPara="1" wrap="square" lIns="121900" tIns="121900" rIns="121900" bIns="121900" anchor="ctr" anchorCtr="0">
            <a:noAutofit/>
          </a:bodyPr>
          <a:lstStyle/>
          <a:p>
            <a:endParaRPr sz="1865"/>
          </a:p>
        </p:txBody>
      </p:sp>
      <p:sp>
        <p:nvSpPr>
          <p:cNvPr id="111" name="Google Shape;111;p5"/>
          <p:cNvSpPr/>
          <p:nvPr/>
        </p:nvSpPr>
        <p:spPr>
          <a:xfrm rot="-4520723">
            <a:off x="10014323" y="1888962"/>
            <a:ext cx="283743" cy="475516"/>
          </a:xfrm>
          <a:custGeom>
            <a:avLst/>
            <a:gdLst/>
            <a:ahLst/>
            <a:cxnLst/>
            <a:rect l="l" t="t" r="r" b="b"/>
            <a:pathLst>
              <a:path w="8512" h="14265" extrusionOk="0">
                <a:moveTo>
                  <a:pt x="4384" y="1"/>
                </a:moveTo>
                <a:cubicBezTo>
                  <a:pt x="4205" y="1"/>
                  <a:pt x="4026" y="10"/>
                  <a:pt x="3843" y="28"/>
                </a:cubicBezTo>
                <a:cubicBezTo>
                  <a:pt x="2966" y="79"/>
                  <a:pt x="2115" y="389"/>
                  <a:pt x="1419" y="905"/>
                </a:cubicBezTo>
                <a:cubicBezTo>
                  <a:pt x="748" y="1395"/>
                  <a:pt x="232" y="2091"/>
                  <a:pt x="0" y="2891"/>
                </a:cubicBezTo>
                <a:lnTo>
                  <a:pt x="2502" y="4361"/>
                </a:lnTo>
                <a:cubicBezTo>
                  <a:pt x="2579" y="4257"/>
                  <a:pt x="2657" y="4129"/>
                  <a:pt x="2708" y="4000"/>
                </a:cubicBezTo>
                <a:cubicBezTo>
                  <a:pt x="2786" y="3845"/>
                  <a:pt x="2889" y="3716"/>
                  <a:pt x="2992" y="3587"/>
                </a:cubicBezTo>
                <a:cubicBezTo>
                  <a:pt x="3121" y="3432"/>
                  <a:pt x="3250" y="3303"/>
                  <a:pt x="3405" y="3200"/>
                </a:cubicBezTo>
                <a:cubicBezTo>
                  <a:pt x="3585" y="3097"/>
                  <a:pt x="3791" y="3020"/>
                  <a:pt x="3998" y="3020"/>
                </a:cubicBezTo>
                <a:cubicBezTo>
                  <a:pt x="4057" y="3009"/>
                  <a:pt x="4117" y="3004"/>
                  <a:pt x="4178" y="3004"/>
                </a:cubicBezTo>
                <a:cubicBezTo>
                  <a:pt x="4407" y="3004"/>
                  <a:pt x="4639" y="3078"/>
                  <a:pt x="4823" y="3200"/>
                </a:cubicBezTo>
                <a:cubicBezTo>
                  <a:pt x="5081" y="3355"/>
                  <a:pt x="5236" y="3587"/>
                  <a:pt x="5236" y="3871"/>
                </a:cubicBezTo>
                <a:cubicBezTo>
                  <a:pt x="5262" y="4154"/>
                  <a:pt x="5184" y="4438"/>
                  <a:pt x="5029" y="4644"/>
                </a:cubicBezTo>
                <a:cubicBezTo>
                  <a:pt x="4849" y="4902"/>
                  <a:pt x="4617" y="5134"/>
                  <a:pt x="4385" y="5341"/>
                </a:cubicBezTo>
                <a:cubicBezTo>
                  <a:pt x="4153" y="5521"/>
                  <a:pt x="3895" y="5702"/>
                  <a:pt x="3637" y="5882"/>
                </a:cubicBezTo>
                <a:cubicBezTo>
                  <a:pt x="3379" y="6011"/>
                  <a:pt x="3172" y="6140"/>
                  <a:pt x="3044" y="6243"/>
                </a:cubicBezTo>
                <a:cubicBezTo>
                  <a:pt x="2760" y="6424"/>
                  <a:pt x="2476" y="6656"/>
                  <a:pt x="2270" y="6914"/>
                </a:cubicBezTo>
                <a:cubicBezTo>
                  <a:pt x="2089" y="7146"/>
                  <a:pt x="1960" y="7378"/>
                  <a:pt x="1857" y="7662"/>
                </a:cubicBezTo>
                <a:cubicBezTo>
                  <a:pt x="1780" y="7894"/>
                  <a:pt x="1728" y="8152"/>
                  <a:pt x="1754" y="8436"/>
                </a:cubicBezTo>
                <a:cubicBezTo>
                  <a:pt x="1728" y="8693"/>
                  <a:pt x="1754" y="8977"/>
                  <a:pt x="1780" y="9235"/>
                </a:cubicBezTo>
                <a:lnTo>
                  <a:pt x="4797" y="8951"/>
                </a:lnTo>
                <a:cubicBezTo>
                  <a:pt x="4771" y="8745"/>
                  <a:pt x="4849" y="8539"/>
                  <a:pt x="4978" y="8384"/>
                </a:cubicBezTo>
                <a:cubicBezTo>
                  <a:pt x="5158" y="8178"/>
                  <a:pt x="5339" y="8023"/>
                  <a:pt x="5571" y="7868"/>
                </a:cubicBezTo>
                <a:cubicBezTo>
                  <a:pt x="5803" y="7713"/>
                  <a:pt x="6061" y="7533"/>
                  <a:pt x="6345" y="7378"/>
                </a:cubicBezTo>
                <a:cubicBezTo>
                  <a:pt x="6628" y="7198"/>
                  <a:pt x="6912" y="6991"/>
                  <a:pt x="7170" y="6785"/>
                </a:cubicBezTo>
                <a:cubicBezTo>
                  <a:pt x="7660" y="6398"/>
                  <a:pt x="8047" y="5908"/>
                  <a:pt x="8253" y="5315"/>
                </a:cubicBezTo>
                <a:cubicBezTo>
                  <a:pt x="8434" y="4747"/>
                  <a:pt x="8511" y="4180"/>
                  <a:pt x="8434" y="3587"/>
                </a:cubicBezTo>
                <a:cubicBezTo>
                  <a:pt x="8408" y="2942"/>
                  <a:pt x="8227" y="2323"/>
                  <a:pt x="7892" y="1782"/>
                </a:cubicBezTo>
                <a:cubicBezTo>
                  <a:pt x="7608" y="1317"/>
                  <a:pt x="7247" y="930"/>
                  <a:pt x="6783" y="647"/>
                </a:cubicBezTo>
                <a:cubicBezTo>
                  <a:pt x="6345" y="363"/>
                  <a:pt x="5855" y="183"/>
                  <a:pt x="5365" y="79"/>
                </a:cubicBezTo>
                <a:cubicBezTo>
                  <a:pt x="5032" y="29"/>
                  <a:pt x="4709" y="1"/>
                  <a:pt x="4384" y="1"/>
                </a:cubicBezTo>
                <a:close/>
                <a:moveTo>
                  <a:pt x="5029" y="10808"/>
                </a:moveTo>
                <a:lnTo>
                  <a:pt x="2012" y="11066"/>
                </a:lnTo>
                <a:lnTo>
                  <a:pt x="2296" y="14264"/>
                </a:lnTo>
                <a:lnTo>
                  <a:pt x="5313" y="13981"/>
                </a:lnTo>
                <a:lnTo>
                  <a:pt x="5029" y="10808"/>
                </a:ln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12" name="Google Shape;112;p5"/>
          <p:cNvSpPr/>
          <p:nvPr/>
        </p:nvSpPr>
        <p:spPr>
          <a:xfrm rot="-4520723">
            <a:off x="8834727" y="1797704"/>
            <a:ext cx="276876" cy="442781"/>
          </a:xfrm>
          <a:custGeom>
            <a:avLst/>
            <a:gdLst/>
            <a:ahLst/>
            <a:cxnLst/>
            <a:rect l="l" t="t" r="r" b="b"/>
            <a:pathLst>
              <a:path w="8306" h="13283" extrusionOk="0">
                <a:moveTo>
                  <a:pt x="3986" y="0"/>
                </a:moveTo>
                <a:cubicBezTo>
                  <a:pt x="3440" y="0"/>
                  <a:pt x="2889" y="103"/>
                  <a:pt x="2374" y="310"/>
                </a:cubicBezTo>
                <a:cubicBezTo>
                  <a:pt x="1626" y="593"/>
                  <a:pt x="1007" y="1135"/>
                  <a:pt x="568" y="1806"/>
                </a:cubicBezTo>
                <a:lnTo>
                  <a:pt x="2528" y="3740"/>
                </a:lnTo>
                <a:cubicBezTo>
                  <a:pt x="2632" y="3662"/>
                  <a:pt x="2735" y="3559"/>
                  <a:pt x="2812" y="3456"/>
                </a:cubicBezTo>
                <a:cubicBezTo>
                  <a:pt x="2915" y="3353"/>
                  <a:pt x="3044" y="3224"/>
                  <a:pt x="3173" y="3147"/>
                </a:cubicBezTo>
                <a:cubicBezTo>
                  <a:pt x="3302" y="3043"/>
                  <a:pt x="3483" y="2940"/>
                  <a:pt x="3637" y="2889"/>
                </a:cubicBezTo>
                <a:cubicBezTo>
                  <a:pt x="3749" y="2857"/>
                  <a:pt x="3870" y="2835"/>
                  <a:pt x="3996" y="2835"/>
                </a:cubicBezTo>
                <a:cubicBezTo>
                  <a:pt x="4073" y="2835"/>
                  <a:pt x="4152" y="2843"/>
                  <a:pt x="4231" y="2863"/>
                </a:cubicBezTo>
                <a:cubicBezTo>
                  <a:pt x="4514" y="2889"/>
                  <a:pt x="4772" y="3018"/>
                  <a:pt x="4953" y="3224"/>
                </a:cubicBezTo>
                <a:cubicBezTo>
                  <a:pt x="5159" y="3430"/>
                  <a:pt x="5236" y="3688"/>
                  <a:pt x="5185" y="3946"/>
                </a:cubicBezTo>
                <a:cubicBezTo>
                  <a:pt x="5133" y="4204"/>
                  <a:pt x="4978" y="4436"/>
                  <a:pt x="4798" y="4591"/>
                </a:cubicBezTo>
                <a:cubicBezTo>
                  <a:pt x="4566" y="4797"/>
                  <a:pt x="4308" y="4952"/>
                  <a:pt x="4050" y="5081"/>
                </a:cubicBezTo>
                <a:cubicBezTo>
                  <a:pt x="3766" y="5184"/>
                  <a:pt x="3508" y="5313"/>
                  <a:pt x="3225" y="5390"/>
                </a:cubicBezTo>
                <a:cubicBezTo>
                  <a:pt x="2941" y="5468"/>
                  <a:pt x="2735" y="5545"/>
                  <a:pt x="2606" y="5597"/>
                </a:cubicBezTo>
                <a:cubicBezTo>
                  <a:pt x="2270" y="5700"/>
                  <a:pt x="1987" y="5829"/>
                  <a:pt x="1703" y="6035"/>
                </a:cubicBezTo>
                <a:cubicBezTo>
                  <a:pt x="1497" y="6190"/>
                  <a:pt x="1316" y="6396"/>
                  <a:pt x="1161" y="6603"/>
                </a:cubicBezTo>
                <a:cubicBezTo>
                  <a:pt x="1032" y="6835"/>
                  <a:pt x="929" y="7041"/>
                  <a:pt x="878" y="7299"/>
                </a:cubicBezTo>
                <a:cubicBezTo>
                  <a:pt x="800" y="7557"/>
                  <a:pt x="749" y="7789"/>
                  <a:pt x="697" y="8047"/>
                </a:cubicBezTo>
                <a:lnTo>
                  <a:pt x="3560" y="8511"/>
                </a:lnTo>
                <a:cubicBezTo>
                  <a:pt x="3586" y="8331"/>
                  <a:pt x="3715" y="8150"/>
                  <a:pt x="3869" y="8047"/>
                </a:cubicBezTo>
                <a:cubicBezTo>
                  <a:pt x="4076" y="7918"/>
                  <a:pt x="4282" y="7815"/>
                  <a:pt x="4514" y="7712"/>
                </a:cubicBezTo>
                <a:cubicBezTo>
                  <a:pt x="4772" y="7634"/>
                  <a:pt x="5056" y="7531"/>
                  <a:pt x="5365" y="7454"/>
                </a:cubicBezTo>
                <a:cubicBezTo>
                  <a:pt x="5675" y="7351"/>
                  <a:pt x="5984" y="7247"/>
                  <a:pt x="6268" y="7093"/>
                </a:cubicBezTo>
                <a:cubicBezTo>
                  <a:pt x="6810" y="6886"/>
                  <a:pt x="7274" y="6499"/>
                  <a:pt x="7609" y="6009"/>
                </a:cubicBezTo>
                <a:cubicBezTo>
                  <a:pt x="7919" y="5545"/>
                  <a:pt x="8125" y="5004"/>
                  <a:pt x="8202" y="4462"/>
                </a:cubicBezTo>
                <a:cubicBezTo>
                  <a:pt x="8305" y="3869"/>
                  <a:pt x="8280" y="3250"/>
                  <a:pt x="8125" y="2657"/>
                </a:cubicBezTo>
                <a:cubicBezTo>
                  <a:pt x="7970" y="2167"/>
                  <a:pt x="7712" y="1728"/>
                  <a:pt x="7377" y="1367"/>
                </a:cubicBezTo>
                <a:cubicBezTo>
                  <a:pt x="7042" y="1006"/>
                  <a:pt x="6629" y="697"/>
                  <a:pt x="6191" y="516"/>
                </a:cubicBezTo>
                <a:cubicBezTo>
                  <a:pt x="5752" y="284"/>
                  <a:pt x="5288" y="155"/>
                  <a:pt x="4798" y="78"/>
                </a:cubicBezTo>
                <a:cubicBezTo>
                  <a:pt x="4531" y="26"/>
                  <a:pt x="4259" y="0"/>
                  <a:pt x="3986" y="0"/>
                </a:cubicBezTo>
                <a:close/>
                <a:moveTo>
                  <a:pt x="491" y="9801"/>
                </a:moveTo>
                <a:lnTo>
                  <a:pt x="1" y="12818"/>
                </a:lnTo>
                <a:lnTo>
                  <a:pt x="2838" y="13282"/>
                </a:lnTo>
                <a:lnTo>
                  <a:pt x="3328" y="10265"/>
                </a:lnTo>
                <a:lnTo>
                  <a:pt x="491" y="9801"/>
                </a:lnTo>
                <a:close/>
              </a:path>
            </a:pathLst>
          </a:custGeom>
          <a:solidFill>
            <a:srgbClr val="00D89F"/>
          </a:solidFill>
          <a:ln>
            <a:noFill/>
          </a:ln>
        </p:spPr>
        <p:txBody>
          <a:bodyPr spcFirstLastPara="1" wrap="square" lIns="121900" tIns="121900" rIns="121900" bIns="121900" anchor="ctr" anchorCtr="0">
            <a:noAutofit/>
          </a:bodyPr>
          <a:lstStyle/>
          <a:p>
            <a:endParaRPr sz="1865"/>
          </a:p>
        </p:txBody>
      </p:sp>
      <p:sp>
        <p:nvSpPr>
          <p:cNvPr id="113" name="Google Shape;113;p5"/>
          <p:cNvSpPr/>
          <p:nvPr/>
        </p:nvSpPr>
        <p:spPr>
          <a:xfrm rot="-4520723">
            <a:off x="10309041" y="2327838"/>
            <a:ext cx="341344" cy="397013"/>
          </a:xfrm>
          <a:custGeom>
            <a:avLst/>
            <a:gdLst/>
            <a:ahLst/>
            <a:cxnLst/>
            <a:rect l="l" t="t" r="r" b="b"/>
            <a:pathLst>
              <a:path w="10240" h="11910" extrusionOk="0">
                <a:moveTo>
                  <a:pt x="4092" y="0"/>
                </a:moveTo>
                <a:cubicBezTo>
                  <a:pt x="3974" y="0"/>
                  <a:pt x="3856" y="7"/>
                  <a:pt x="3740" y="20"/>
                </a:cubicBezTo>
                <a:cubicBezTo>
                  <a:pt x="3276" y="71"/>
                  <a:pt x="2837" y="226"/>
                  <a:pt x="2451" y="432"/>
                </a:cubicBezTo>
                <a:cubicBezTo>
                  <a:pt x="2038" y="664"/>
                  <a:pt x="1677" y="922"/>
                  <a:pt x="1367" y="1232"/>
                </a:cubicBezTo>
                <a:cubicBezTo>
                  <a:pt x="800" y="1773"/>
                  <a:pt x="387" y="2470"/>
                  <a:pt x="181" y="3218"/>
                </a:cubicBezTo>
                <a:cubicBezTo>
                  <a:pt x="0" y="3940"/>
                  <a:pt x="52" y="4713"/>
                  <a:pt x="336" y="5384"/>
                </a:cubicBezTo>
                <a:lnTo>
                  <a:pt x="2863" y="4971"/>
                </a:lnTo>
                <a:cubicBezTo>
                  <a:pt x="2863" y="4868"/>
                  <a:pt x="2837" y="4739"/>
                  <a:pt x="2812" y="4610"/>
                </a:cubicBezTo>
                <a:cubicBezTo>
                  <a:pt x="2786" y="4481"/>
                  <a:pt x="2760" y="4327"/>
                  <a:pt x="2760" y="4172"/>
                </a:cubicBezTo>
                <a:cubicBezTo>
                  <a:pt x="2760" y="3991"/>
                  <a:pt x="2786" y="3837"/>
                  <a:pt x="2837" y="3682"/>
                </a:cubicBezTo>
                <a:cubicBezTo>
                  <a:pt x="2889" y="3501"/>
                  <a:pt x="2992" y="3347"/>
                  <a:pt x="3147" y="3218"/>
                </a:cubicBezTo>
                <a:cubicBezTo>
                  <a:pt x="3327" y="3037"/>
                  <a:pt x="3560" y="2908"/>
                  <a:pt x="3817" y="2882"/>
                </a:cubicBezTo>
                <a:cubicBezTo>
                  <a:pt x="3862" y="2873"/>
                  <a:pt x="3907" y="2869"/>
                  <a:pt x="3950" y="2869"/>
                </a:cubicBezTo>
                <a:cubicBezTo>
                  <a:pt x="4155" y="2869"/>
                  <a:pt x="4339" y="2965"/>
                  <a:pt x="4488" y="3114"/>
                </a:cubicBezTo>
                <a:cubicBezTo>
                  <a:pt x="4669" y="3269"/>
                  <a:pt x="4746" y="3501"/>
                  <a:pt x="4772" y="3759"/>
                </a:cubicBezTo>
                <a:cubicBezTo>
                  <a:pt x="4797" y="4017"/>
                  <a:pt x="4772" y="4301"/>
                  <a:pt x="4720" y="4584"/>
                </a:cubicBezTo>
                <a:cubicBezTo>
                  <a:pt x="4669" y="4842"/>
                  <a:pt x="4591" y="5100"/>
                  <a:pt x="4488" y="5384"/>
                </a:cubicBezTo>
                <a:cubicBezTo>
                  <a:pt x="4411" y="5616"/>
                  <a:pt x="4359" y="5822"/>
                  <a:pt x="4307" y="5951"/>
                </a:cubicBezTo>
                <a:cubicBezTo>
                  <a:pt x="4204" y="6235"/>
                  <a:pt x="4153" y="6545"/>
                  <a:pt x="4153" y="6854"/>
                </a:cubicBezTo>
                <a:cubicBezTo>
                  <a:pt x="4153" y="7112"/>
                  <a:pt x="4204" y="7370"/>
                  <a:pt x="4282" y="7602"/>
                </a:cubicBezTo>
                <a:cubicBezTo>
                  <a:pt x="4359" y="7808"/>
                  <a:pt x="4488" y="8015"/>
                  <a:pt x="4643" y="8195"/>
                </a:cubicBezTo>
                <a:cubicBezTo>
                  <a:pt x="4797" y="8376"/>
                  <a:pt x="4952" y="8556"/>
                  <a:pt x="5107" y="8737"/>
                </a:cubicBezTo>
                <a:lnTo>
                  <a:pt x="7015" y="6854"/>
                </a:lnTo>
                <a:cubicBezTo>
                  <a:pt x="6887" y="6699"/>
                  <a:pt x="6835" y="6519"/>
                  <a:pt x="6835" y="6338"/>
                </a:cubicBezTo>
                <a:cubicBezTo>
                  <a:pt x="6861" y="6106"/>
                  <a:pt x="6887" y="5900"/>
                  <a:pt x="6964" y="5668"/>
                </a:cubicBezTo>
                <a:cubicBezTo>
                  <a:pt x="7015" y="5410"/>
                  <a:pt x="7119" y="5152"/>
                  <a:pt x="7222" y="4868"/>
                </a:cubicBezTo>
                <a:cubicBezTo>
                  <a:pt x="7325" y="4584"/>
                  <a:pt x="7402" y="4301"/>
                  <a:pt x="7454" y="4017"/>
                </a:cubicBezTo>
                <a:cubicBezTo>
                  <a:pt x="7583" y="3475"/>
                  <a:pt x="7557" y="2908"/>
                  <a:pt x="7377" y="2392"/>
                </a:cubicBezTo>
                <a:cubicBezTo>
                  <a:pt x="7196" y="1902"/>
                  <a:pt x="6887" y="1464"/>
                  <a:pt x="6525" y="1103"/>
                </a:cubicBezTo>
                <a:cubicBezTo>
                  <a:pt x="6139" y="690"/>
                  <a:pt x="5674" y="381"/>
                  <a:pt x="5133" y="174"/>
                </a:cubicBezTo>
                <a:cubicBezTo>
                  <a:pt x="4804" y="58"/>
                  <a:pt x="4446" y="0"/>
                  <a:pt x="4092" y="0"/>
                </a:cubicBezTo>
                <a:close/>
                <a:moveTo>
                  <a:pt x="8228" y="7989"/>
                </a:moveTo>
                <a:lnTo>
                  <a:pt x="6319" y="9872"/>
                </a:lnTo>
                <a:lnTo>
                  <a:pt x="8305" y="11909"/>
                </a:lnTo>
                <a:lnTo>
                  <a:pt x="10239" y="10026"/>
                </a:lnTo>
                <a:lnTo>
                  <a:pt x="8228" y="7989"/>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14" name="Google Shape;114;p5"/>
          <p:cNvSpPr/>
          <p:nvPr/>
        </p:nvSpPr>
        <p:spPr>
          <a:xfrm rot="-4520723">
            <a:off x="10115874" y="3025184"/>
            <a:ext cx="358545" cy="604853"/>
          </a:xfrm>
          <a:custGeom>
            <a:avLst/>
            <a:gdLst/>
            <a:ahLst/>
            <a:cxnLst/>
            <a:rect l="l" t="t" r="r" b="b"/>
            <a:pathLst>
              <a:path w="10756" h="18145" extrusionOk="0">
                <a:moveTo>
                  <a:pt x="5046" y="0"/>
                </a:moveTo>
                <a:cubicBezTo>
                  <a:pt x="4045" y="0"/>
                  <a:pt x="3056" y="258"/>
                  <a:pt x="2167" y="736"/>
                </a:cubicBezTo>
                <a:cubicBezTo>
                  <a:pt x="1213" y="1226"/>
                  <a:pt x="439" y="2051"/>
                  <a:pt x="1" y="3031"/>
                </a:cubicBezTo>
                <a:lnTo>
                  <a:pt x="2941" y="5353"/>
                </a:lnTo>
                <a:cubicBezTo>
                  <a:pt x="3070" y="5224"/>
                  <a:pt x="3173" y="5069"/>
                  <a:pt x="3276" y="4914"/>
                </a:cubicBezTo>
                <a:cubicBezTo>
                  <a:pt x="3379" y="4734"/>
                  <a:pt x="3534" y="4579"/>
                  <a:pt x="3689" y="4424"/>
                </a:cubicBezTo>
                <a:cubicBezTo>
                  <a:pt x="3869" y="4244"/>
                  <a:pt x="4075" y="4115"/>
                  <a:pt x="4282" y="4012"/>
                </a:cubicBezTo>
                <a:cubicBezTo>
                  <a:pt x="4495" y="3926"/>
                  <a:pt x="4709" y="3876"/>
                  <a:pt x="4937" y="3876"/>
                </a:cubicBezTo>
                <a:cubicBezTo>
                  <a:pt x="4985" y="3876"/>
                  <a:pt x="5033" y="3878"/>
                  <a:pt x="5081" y="3883"/>
                </a:cubicBezTo>
                <a:cubicBezTo>
                  <a:pt x="5442" y="3883"/>
                  <a:pt x="5829" y="4012"/>
                  <a:pt x="6113" y="4269"/>
                </a:cubicBezTo>
                <a:cubicBezTo>
                  <a:pt x="6397" y="4476"/>
                  <a:pt x="6551" y="4837"/>
                  <a:pt x="6526" y="5198"/>
                </a:cubicBezTo>
                <a:cubicBezTo>
                  <a:pt x="6526" y="5559"/>
                  <a:pt x="6371" y="5894"/>
                  <a:pt x="6113" y="6152"/>
                </a:cubicBezTo>
                <a:cubicBezTo>
                  <a:pt x="5829" y="6436"/>
                  <a:pt x="5520" y="6694"/>
                  <a:pt x="5184" y="6900"/>
                </a:cubicBezTo>
                <a:cubicBezTo>
                  <a:pt x="4849" y="7106"/>
                  <a:pt x="4488" y="7313"/>
                  <a:pt x="4127" y="7468"/>
                </a:cubicBezTo>
                <a:cubicBezTo>
                  <a:pt x="3766" y="7622"/>
                  <a:pt x="3508" y="7725"/>
                  <a:pt x="3302" y="7829"/>
                </a:cubicBezTo>
                <a:cubicBezTo>
                  <a:pt x="2889" y="8009"/>
                  <a:pt x="2528" y="8267"/>
                  <a:pt x="2193" y="8551"/>
                </a:cubicBezTo>
                <a:cubicBezTo>
                  <a:pt x="1935" y="8809"/>
                  <a:pt x="1703" y="9118"/>
                  <a:pt x="1548" y="9428"/>
                </a:cubicBezTo>
                <a:cubicBezTo>
                  <a:pt x="1393" y="9737"/>
                  <a:pt x="1290" y="10072"/>
                  <a:pt x="1238" y="10408"/>
                </a:cubicBezTo>
                <a:cubicBezTo>
                  <a:pt x="1213" y="10743"/>
                  <a:pt x="1161" y="11078"/>
                  <a:pt x="1161" y="11439"/>
                </a:cubicBezTo>
                <a:lnTo>
                  <a:pt x="5055" y="11620"/>
                </a:lnTo>
                <a:cubicBezTo>
                  <a:pt x="5055" y="11336"/>
                  <a:pt x="5184" y="11078"/>
                  <a:pt x="5391" y="10923"/>
                </a:cubicBezTo>
                <a:cubicBezTo>
                  <a:pt x="5649" y="10691"/>
                  <a:pt x="5932" y="10511"/>
                  <a:pt x="6242" y="10382"/>
                </a:cubicBezTo>
                <a:cubicBezTo>
                  <a:pt x="6577" y="10201"/>
                  <a:pt x="6938" y="10047"/>
                  <a:pt x="7325" y="9866"/>
                </a:cubicBezTo>
                <a:cubicBezTo>
                  <a:pt x="7738" y="9686"/>
                  <a:pt x="8125" y="9505"/>
                  <a:pt x="8486" y="9273"/>
                </a:cubicBezTo>
                <a:cubicBezTo>
                  <a:pt x="9182" y="8860"/>
                  <a:pt x="9775" y="8293"/>
                  <a:pt x="10136" y="7571"/>
                </a:cubicBezTo>
                <a:cubicBezTo>
                  <a:pt x="10472" y="6900"/>
                  <a:pt x="10652" y="6152"/>
                  <a:pt x="10678" y="5404"/>
                </a:cubicBezTo>
                <a:cubicBezTo>
                  <a:pt x="10755" y="4579"/>
                  <a:pt x="10626" y="3754"/>
                  <a:pt x="10317" y="2980"/>
                </a:cubicBezTo>
                <a:cubicBezTo>
                  <a:pt x="10033" y="2335"/>
                  <a:pt x="9620" y="1794"/>
                  <a:pt x="9105" y="1355"/>
                </a:cubicBezTo>
                <a:cubicBezTo>
                  <a:pt x="8589" y="917"/>
                  <a:pt x="7996" y="581"/>
                  <a:pt x="7377" y="375"/>
                </a:cubicBezTo>
                <a:cubicBezTo>
                  <a:pt x="6732" y="169"/>
                  <a:pt x="6087" y="40"/>
                  <a:pt x="5442" y="14"/>
                </a:cubicBezTo>
                <a:cubicBezTo>
                  <a:pt x="5310" y="5"/>
                  <a:pt x="5178" y="0"/>
                  <a:pt x="5046" y="0"/>
                </a:cubicBezTo>
                <a:close/>
                <a:moveTo>
                  <a:pt x="1110" y="13838"/>
                </a:moveTo>
                <a:lnTo>
                  <a:pt x="929" y="17990"/>
                </a:lnTo>
                <a:lnTo>
                  <a:pt x="4849" y="18145"/>
                </a:lnTo>
                <a:lnTo>
                  <a:pt x="5030" y="14018"/>
                </a:lnTo>
                <a:lnTo>
                  <a:pt x="1110" y="13838"/>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15" name="Google Shape;115;p5"/>
          <p:cNvSpPr/>
          <p:nvPr/>
        </p:nvSpPr>
        <p:spPr>
          <a:xfrm rot="-4520723">
            <a:off x="8833194" y="5460526"/>
            <a:ext cx="883829" cy="819527"/>
          </a:xfrm>
          <a:custGeom>
            <a:avLst/>
            <a:gdLst/>
            <a:ahLst/>
            <a:cxnLst/>
            <a:rect l="l" t="t" r="r" b="b"/>
            <a:pathLst>
              <a:path w="26514" h="24585" extrusionOk="0">
                <a:moveTo>
                  <a:pt x="23290" y="1"/>
                </a:moveTo>
                <a:lnTo>
                  <a:pt x="17616" y="3405"/>
                </a:lnTo>
                <a:lnTo>
                  <a:pt x="20840" y="8770"/>
                </a:lnTo>
                <a:lnTo>
                  <a:pt x="26514" y="5365"/>
                </a:lnTo>
                <a:lnTo>
                  <a:pt x="23290" y="1"/>
                </a:lnTo>
                <a:close/>
                <a:moveTo>
                  <a:pt x="14289" y="5262"/>
                </a:moveTo>
                <a:cubicBezTo>
                  <a:pt x="13799" y="5546"/>
                  <a:pt x="13335" y="5855"/>
                  <a:pt x="12896" y="6191"/>
                </a:cubicBezTo>
                <a:cubicBezTo>
                  <a:pt x="12458" y="6526"/>
                  <a:pt x="12071" y="6913"/>
                  <a:pt x="11761" y="7351"/>
                </a:cubicBezTo>
                <a:cubicBezTo>
                  <a:pt x="11426" y="7815"/>
                  <a:pt x="11168" y="8357"/>
                  <a:pt x="11039" y="8924"/>
                </a:cubicBezTo>
                <a:cubicBezTo>
                  <a:pt x="10859" y="9621"/>
                  <a:pt x="10781" y="10343"/>
                  <a:pt x="10859" y="11039"/>
                </a:cubicBezTo>
                <a:cubicBezTo>
                  <a:pt x="10859" y="11375"/>
                  <a:pt x="10910" y="11865"/>
                  <a:pt x="10962" y="12458"/>
                </a:cubicBezTo>
                <a:cubicBezTo>
                  <a:pt x="11014" y="13103"/>
                  <a:pt x="11014" y="13747"/>
                  <a:pt x="10988" y="14392"/>
                </a:cubicBezTo>
                <a:cubicBezTo>
                  <a:pt x="10936" y="15011"/>
                  <a:pt x="10833" y="15656"/>
                  <a:pt x="10627" y="16249"/>
                </a:cubicBezTo>
                <a:cubicBezTo>
                  <a:pt x="10446" y="16816"/>
                  <a:pt x="10085" y="17281"/>
                  <a:pt x="9595" y="17564"/>
                </a:cubicBezTo>
                <a:cubicBezTo>
                  <a:pt x="9306" y="17762"/>
                  <a:pt x="8980" y="17862"/>
                  <a:pt x="8650" y="17862"/>
                </a:cubicBezTo>
                <a:cubicBezTo>
                  <a:pt x="8422" y="17862"/>
                  <a:pt x="8192" y="17814"/>
                  <a:pt x="7970" y="17719"/>
                </a:cubicBezTo>
                <a:cubicBezTo>
                  <a:pt x="7403" y="17487"/>
                  <a:pt x="6939" y="17074"/>
                  <a:pt x="6629" y="16533"/>
                </a:cubicBezTo>
                <a:cubicBezTo>
                  <a:pt x="6397" y="16172"/>
                  <a:pt x="6268" y="15759"/>
                  <a:pt x="6242" y="15321"/>
                </a:cubicBezTo>
                <a:cubicBezTo>
                  <a:pt x="6216" y="14934"/>
                  <a:pt x="6242" y="14573"/>
                  <a:pt x="6345" y="14186"/>
                </a:cubicBezTo>
                <a:cubicBezTo>
                  <a:pt x="6449" y="13850"/>
                  <a:pt x="6578" y="13541"/>
                  <a:pt x="6732" y="13231"/>
                </a:cubicBezTo>
                <a:cubicBezTo>
                  <a:pt x="6861" y="12974"/>
                  <a:pt x="6990" y="12716"/>
                  <a:pt x="7068" y="12432"/>
                </a:cubicBezTo>
                <a:lnTo>
                  <a:pt x="1600" y="10033"/>
                </a:lnTo>
                <a:cubicBezTo>
                  <a:pt x="568" y="11426"/>
                  <a:pt x="1" y="13103"/>
                  <a:pt x="27" y="14831"/>
                </a:cubicBezTo>
                <a:cubicBezTo>
                  <a:pt x="27" y="16662"/>
                  <a:pt x="543" y="18441"/>
                  <a:pt x="1497" y="19963"/>
                </a:cubicBezTo>
                <a:cubicBezTo>
                  <a:pt x="2038" y="20866"/>
                  <a:pt x="2709" y="21691"/>
                  <a:pt x="3483" y="22413"/>
                </a:cubicBezTo>
                <a:cubicBezTo>
                  <a:pt x="4256" y="23135"/>
                  <a:pt x="5159" y="23703"/>
                  <a:pt x="6139" y="24115"/>
                </a:cubicBezTo>
                <a:cubicBezTo>
                  <a:pt x="6962" y="24424"/>
                  <a:pt x="7835" y="24585"/>
                  <a:pt x="8704" y="24585"/>
                </a:cubicBezTo>
                <a:cubicBezTo>
                  <a:pt x="8924" y="24585"/>
                  <a:pt x="9144" y="24574"/>
                  <a:pt x="9363" y="24554"/>
                </a:cubicBezTo>
                <a:cubicBezTo>
                  <a:pt x="11890" y="24244"/>
                  <a:pt x="14186" y="22903"/>
                  <a:pt x="15733" y="20866"/>
                </a:cubicBezTo>
                <a:cubicBezTo>
                  <a:pt x="16430" y="19808"/>
                  <a:pt x="16816" y="18544"/>
                  <a:pt x="16842" y="17255"/>
                </a:cubicBezTo>
                <a:cubicBezTo>
                  <a:pt x="16868" y="16558"/>
                  <a:pt x="16868" y="15862"/>
                  <a:pt x="16791" y="15166"/>
                </a:cubicBezTo>
                <a:cubicBezTo>
                  <a:pt x="16739" y="14495"/>
                  <a:pt x="16688" y="13850"/>
                  <a:pt x="16688" y="13231"/>
                </a:cubicBezTo>
                <a:cubicBezTo>
                  <a:pt x="16662" y="12716"/>
                  <a:pt x="16688" y="12174"/>
                  <a:pt x="16816" y="11658"/>
                </a:cubicBezTo>
                <a:cubicBezTo>
                  <a:pt x="16894" y="11246"/>
                  <a:pt x="17152" y="10859"/>
                  <a:pt x="17513" y="10652"/>
                </a:cubicBezTo>
                <a:lnTo>
                  <a:pt x="14289" y="5262"/>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16" name="Google Shape;116;p5"/>
          <p:cNvSpPr/>
          <p:nvPr/>
        </p:nvSpPr>
        <p:spPr>
          <a:xfrm rot="-4520723">
            <a:off x="9616329" y="4671963"/>
            <a:ext cx="524484" cy="584852"/>
          </a:xfrm>
          <a:custGeom>
            <a:avLst/>
            <a:gdLst/>
            <a:ahLst/>
            <a:cxnLst/>
            <a:rect l="l" t="t" r="r" b="b"/>
            <a:pathLst>
              <a:path w="15734" h="17545" extrusionOk="0">
                <a:moveTo>
                  <a:pt x="3586" y="1"/>
                </a:moveTo>
                <a:lnTo>
                  <a:pt x="1" y="1987"/>
                </a:lnTo>
                <a:lnTo>
                  <a:pt x="2090" y="5752"/>
                </a:lnTo>
                <a:lnTo>
                  <a:pt x="5649" y="3792"/>
                </a:lnTo>
                <a:lnTo>
                  <a:pt x="3586" y="1"/>
                </a:lnTo>
                <a:close/>
                <a:moveTo>
                  <a:pt x="6809" y="6010"/>
                </a:moveTo>
                <a:lnTo>
                  <a:pt x="3225" y="7970"/>
                </a:lnTo>
                <a:cubicBezTo>
                  <a:pt x="3405" y="8306"/>
                  <a:pt x="3586" y="8615"/>
                  <a:pt x="3792" y="8925"/>
                </a:cubicBezTo>
                <a:cubicBezTo>
                  <a:pt x="4205" y="9544"/>
                  <a:pt x="4824" y="9982"/>
                  <a:pt x="5520" y="10214"/>
                </a:cubicBezTo>
                <a:cubicBezTo>
                  <a:pt x="5907" y="10322"/>
                  <a:pt x="6294" y="10375"/>
                  <a:pt x="6681" y="10375"/>
                </a:cubicBezTo>
                <a:cubicBezTo>
                  <a:pt x="6758" y="10375"/>
                  <a:pt x="6835" y="10373"/>
                  <a:pt x="6913" y="10369"/>
                </a:cubicBezTo>
                <a:cubicBezTo>
                  <a:pt x="7145" y="10369"/>
                  <a:pt x="7428" y="10369"/>
                  <a:pt x="7841" y="10343"/>
                </a:cubicBezTo>
                <a:cubicBezTo>
                  <a:pt x="7962" y="10335"/>
                  <a:pt x="8083" y="10332"/>
                  <a:pt x="8204" y="10332"/>
                </a:cubicBezTo>
                <a:cubicBezTo>
                  <a:pt x="8498" y="10332"/>
                  <a:pt x="8795" y="10351"/>
                  <a:pt x="9105" y="10369"/>
                </a:cubicBezTo>
                <a:cubicBezTo>
                  <a:pt x="9518" y="10420"/>
                  <a:pt x="9930" y="10498"/>
                  <a:pt x="10317" y="10653"/>
                </a:cubicBezTo>
                <a:cubicBezTo>
                  <a:pt x="10652" y="10781"/>
                  <a:pt x="10962" y="11014"/>
                  <a:pt x="11142" y="11349"/>
                </a:cubicBezTo>
                <a:cubicBezTo>
                  <a:pt x="11349" y="11684"/>
                  <a:pt x="11349" y="12071"/>
                  <a:pt x="11194" y="12406"/>
                </a:cubicBezTo>
                <a:cubicBezTo>
                  <a:pt x="11039" y="12767"/>
                  <a:pt x="10755" y="13077"/>
                  <a:pt x="10394" y="13257"/>
                </a:cubicBezTo>
                <a:cubicBezTo>
                  <a:pt x="10162" y="13412"/>
                  <a:pt x="9879" y="13490"/>
                  <a:pt x="9595" y="13490"/>
                </a:cubicBezTo>
                <a:cubicBezTo>
                  <a:pt x="9337" y="13490"/>
                  <a:pt x="9105" y="13464"/>
                  <a:pt x="8847" y="13386"/>
                </a:cubicBezTo>
                <a:cubicBezTo>
                  <a:pt x="8641" y="13309"/>
                  <a:pt x="8434" y="13232"/>
                  <a:pt x="8228" y="13128"/>
                </a:cubicBezTo>
                <a:cubicBezTo>
                  <a:pt x="8073" y="13025"/>
                  <a:pt x="7893" y="12948"/>
                  <a:pt x="7712" y="12871"/>
                </a:cubicBezTo>
                <a:lnTo>
                  <a:pt x="6010" y="16378"/>
                </a:lnTo>
                <a:cubicBezTo>
                  <a:pt x="6913" y="17100"/>
                  <a:pt x="7996" y="17487"/>
                  <a:pt x="9105" y="17539"/>
                </a:cubicBezTo>
                <a:cubicBezTo>
                  <a:pt x="9190" y="17542"/>
                  <a:pt x="9276" y="17544"/>
                  <a:pt x="9361" y="17544"/>
                </a:cubicBezTo>
                <a:cubicBezTo>
                  <a:pt x="10461" y="17544"/>
                  <a:pt x="11552" y="17238"/>
                  <a:pt x="12509" y="16688"/>
                </a:cubicBezTo>
                <a:cubicBezTo>
                  <a:pt x="13102" y="16378"/>
                  <a:pt x="13644" y="15965"/>
                  <a:pt x="14134" y="15475"/>
                </a:cubicBezTo>
                <a:cubicBezTo>
                  <a:pt x="14624" y="14985"/>
                  <a:pt x="15037" y="14392"/>
                  <a:pt x="15320" y="13773"/>
                </a:cubicBezTo>
                <a:cubicBezTo>
                  <a:pt x="15604" y="13103"/>
                  <a:pt x="15733" y="12381"/>
                  <a:pt x="15682" y="11658"/>
                </a:cubicBezTo>
                <a:cubicBezTo>
                  <a:pt x="15630" y="10807"/>
                  <a:pt x="15372" y="9982"/>
                  <a:pt x="14934" y="9234"/>
                </a:cubicBezTo>
                <a:cubicBezTo>
                  <a:pt x="14573" y="8538"/>
                  <a:pt x="14057" y="7919"/>
                  <a:pt x="13412" y="7429"/>
                </a:cubicBezTo>
                <a:cubicBezTo>
                  <a:pt x="12741" y="6939"/>
                  <a:pt x="11942" y="6655"/>
                  <a:pt x="11091" y="6629"/>
                </a:cubicBezTo>
                <a:cubicBezTo>
                  <a:pt x="10834" y="6599"/>
                  <a:pt x="10568" y="6586"/>
                  <a:pt x="10299" y="6586"/>
                </a:cubicBezTo>
                <a:cubicBezTo>
                  <a:pt x="10108" y="6586"/>
                  <a:pt x="9916" y="6593"/>
                  <a:pt x="9724" y="6603"/>
                </a:cubicBezTo>
                <a:cubicBezTo>
                  <a:pt x="9285" y="6629"/>
                  <a:pt x="8873" y="6629"/>
                  <a:pt x="8486" y="6629"/>
                </a:cubicBezTo>
                <a:cubicBezTo>
                  <a:pt x="8125" y="6629"/>
                  <a:pt x="7790" y="6578"/>
                  <a:pt x="7454" y="6500"/>
                </a:cubicBezTo>
                <a:cubicBezTo>
                  <a:pt x="7171" y="6449"/>
                  <a:pt x="6938" y="6268"/>
                  <a:pt x="6809" y="6010"/>
                </a:cubicBezTo>
                <a:close/>
              </a:path>
            </a:pathLst>
          </a:custGeom>
          <a:solidFill>
            <a:schemeClr val="accent5"/>
          </a:solidFill>
          <a:ln>
            <a:noFill/>
          </a:ln>
        </p:spPr>
        <p:txBody>
          <a:bodyPr spcFirstLastPara="1" wrap="square" lIns="121900" tIns="121900" rIns="121900" bIns="121900" anchor="ctr" anchorCtr="0">
            <a:noAutofit/>
          </a:bodyPr>
          <a:lstStyle/>
          <a:p>
            <a:endParaRPr sz="1865"/>
          </a:p>
        </p:txBody>
      </p:sp>
      <p:sp>
        <p:nvSpPr>
          <p:cNvPr id="117" name="Google Shape;117;p5"/>
          <p:cNvSpPr/>
          <p:nvPr/>
        </p:nvSpPr>
        <p:spPr>
          <a:xfrm rot="-4520723">
            <a:off x="8567062" y="6054101"/>
            <a:ext cx="408380" cy="254808"/>
          </a:xfrm>
          <a:custGeom>
            <a:avLst/>
            <a:gdLst/>
            <a:ahLst/>
            <a:cxnLst/>
            <a:rect l="l" t="t" r="r" b="b"/>
            <a:pathLst>
              <a:path w="12251" h="7644" extrusionOk="0">
                <a:moveTo>
                  <a:pt x="1161" y="1"/>
                </a:moveTo>
                <a:lnTo>
                  <a:pt x="0" y="2296"/>
                </a:lnTo>
                <a:lnTo>
                  <a:pt x="2425" y="3534"/>
                </a:lnTo>
                <a:lnTo>
                  <a:pt x="3585" y="1239"/>
                </a:lnTo>
                <a:lnTo>
                  <a:pt x="1161" y="1"/>
                </a:lnTo>
                <a:close/>
                <a:moveTo>
                  <a:pt x="8812" y="359"/>
                </a:moveTo>
                <a:cubicBezTo>
                  <a:pt x="8331" y="359"/>
                  <a:pt x="7835" y="511"/>
                  <a:pt x="7428" y="774"/>
                </a:cubicBezTo>
                <a:cubicBezTo>
                  <a:pt x="7170" y="903"/>
                  <a:pt x="6938" y="1058"/>
                  <a:pt x="6706" y="1239"/>
                </a:cubicBezTo>
                <a:cubicBezTo>
                  <a:pt x="6474" y="1419"/>
                  <a:pt x="6268" y="1574"/>
                  <a:pt x="6061" y="1703"/>
                </a:cubicBezTo>
                <a:cubicBezTo>
                  <a:pt x="5881" y="1832"/>
                  <a:pt x="5674" y="1935"/>
                  <a:pt x="5494" y="2012"/>
                </a:cubicBezTo>
                <a:cubicBezTo>
                  <a:pt x="5413" y="2035"/>
                  <a:pt x="5331" y="2048"/>
                  <a:pt x="5253" y="2048"/>
                </a:cubicBezTo>
                <a:cubicBezTo>
                  <a:pt x="5156" y="2048"/>
                  <a:pt x="5063" y="2029"/>
                  <a:pt x="4978" y="1986"/>
                </a:cubicBezTo>
                <a:lnTo>
                  <a:pt x="3817" y="4256"/>
                </a:lnTo>
                <a:cubicBezTo>
                  <a:pt x="4024" y="4359"/>
                  <a:pt x="4230" y="4462"/>
                  <a:pt x="4462" y="4540"/>
                </a:cubicBezTo>
                <a:cubicBezTo>
                  <a:pt x="4643" y="4617"/>
                  <a:pt x="4875" y="4669"/>
                  <a:pt x="5107" y="4694"/>
                </a:cubicBezTo>
                <a:cubicBezTo>
                  <a:pt x="5339" y="4694"/>
                  <a:pt x="5571" y="4669"/>
                  <a:pt x="5803" y="4591"/>
                </a:cubicBezTo>
                <a:cubicBezTo>
                  <a:pt x="6087" y="4514"/>
                  <a:pt x="6345" y="4359"/>
                  <a:pt x="6577" y="4204"/>
                </a:cubicBezTo>
                <a:cubicBezTo>
                  <a:pt x="6706" y="4101"/>
                  <a:pt x="6861" y="3998"/>
                  <a:pt x="7067" y="3843"/>
                </a:cubicBezTo>
                <a:cubicBezTo>
                  <a:pt x="7273" y="3689"/>
                  <a:pt x="7480" y="3534"/>
                  <a:pt x="7712" y="3405"/>
                </a:cubicBezTo>
                <a:cubicBezTo>
                  <a:pt x="7944" y="3276"/>
                  <a:pt x="8202" y="3199"/>
                  <a:pt x="8460" y="3121"/>
                </a:cubicBezTo>
                <a:cubicBezTo>
                  <a:pt x="8528" y="3104"/>
                  <a:pt x="8603" y="3095"/>
                  <a:pt x="8679" y="3095"/>
                </a:cubicBezTo>
                <a:cubicBezTo>
                  <a:pt x="8832" y="3095"/>
                  <a:pt x="8993" y="3130"/>
                  <a:pt x="9130" y="3199"/>
                </a:cubicBezTo>
                <a:cubicBezTo>
                  <a:pt x="9337" y="3302"/>
                  <a:pt x="9491" y="3482"/>
                  <a:pt x="9543" y="3740"/>
                </a:cubicBezTo>
                <a:cubicBezTo>
                  <a:pt x="9569" y="3972"/>
                  <a:pt x="9543" y="4230"/>
                  <a:pt x="9414" y="4462"/>
                </a:cubicBezTo>
                <a:cubicBezTo>
                  <a:pt x="9362" y="4617"/>
                  <a:pt x="9233" y="4746"/>
                  <a:pt x="9104" y="4875"/>
                </a:cubicBezTo>
                <a:cubicBezTo>
                  <a:pt x="8976" y="4952"/>
                  <a:pt x="8821" y="5030"/>
                  <a:pt x="8692" y="5081"/>
                </a:cubicBezTo>
                <a:cubicBezTo>
                  <a:pt x="8537" y="5107"/>
                  <a:pt x="8408" y="5133"/>
                  <a:pt x="8253" y="5159"/>
                </a:cubicBezTo>
                <a:cubicBezTo>
                  <a:pt x="8124" y="5159"/>
                  <a:pt x="8021" y="5185"/>
                  <a:pt x="7892" y="5210"/>
                </a:cubicBezTo>
                <a:lnTo>
                  <a:pt x="8279" y="7635"/>
                </a:lnTo>
                <a:cubicBezTo>
                  <a:pt x="8358" y="7640"/>
                  <a:pt x="8436" y="7643"/>
                  <a:pt x="8515" y="7643"/>
                </a:cubicBezTo>
                <a:cubicBezTo>
                  <a:pt x="9136" y="7643"/>
                  <a:pt x="9764" y="7465"/>
                  <a:pt x="10291" y="7145"/>
                </a:cubicBezTo>
                <a:cubicBezTo>
                  <a:pt x="10936" y="6732"/>
                  <a:pt x="11426" y="6165"/>
                  <a:pt x="11761" y="5494"/>
                </a:cubicBezTo>
                <a:cubicBezTo>
                  <a:pt x="11941" y="5107"/>
                  <a:pt x="12096" y="4694"/>
                  <a:pt x="12174" y="4282"/>
                </a:cubicBezTo>
                <a:cubicBezTo>
                  <a:pt x="12251" y="3843"/>
                  <a:pt x="12251" y="3405"/>
                  <a:pt x="12174" y="2992"/>
                </a:cubicBezTo>
                <a:cubicBezTo>
                  <a:pt x="12070" y="2528"/>
                  <a:pt x="11890" y="2115"/>
                  <a:pt x="11606" y="1754"/>
                </a:cubicBezTo>
                <a:cubicBezTo>
                  <a:pt x="11271" y="1316"/>
                  <a:pt x="10832" y="981"/>
                  <a:pt x="10342" y="749"/>
                </a:cubicBezTo>
                <a:cubicBezTo>
                  <a:pt x="9904" y="516"/>
                  <a:pt x="9414" y="387"/>
                  <a:pt x="8924" y="362"/>
                </a:cubicBezTo>
                <a:cubicBezTo>
                  <a:pt x="8887" y="360"/>
                  <a:pt x="8849" y="359"/>
                  <a:pt x="8812" y="359"/>
                </a:cubicBezTo>
                <a:close/>
              </a:path>
            </a:pathLst>
          </a:custGeom>
          <a:solidFill>
            <a:srgbClr val="00D89F"/>
          </a:solidFill>
          <a:ln>
            <a:noFill/>
          </a:ln>
        </p:spPr>
        <p:txBody>
          <a:bodyPr spcFirstLastPara="1" wrap="square" lIns="121900" tIns="121900" rIns="121900" bIns="121900" anchor="ctr" anchorCtr="0">
            <a:noAutofit/>
          </a:bodyPr>
          <a:lstStyle/>
          <a:p>
            <a:endParaRPr sz="1865"/>
          </a:p>
        </p:txBody>
      </p:sp>
      <p:sp>
        <p:nvSpPr>
          <p:cNvPr id="118" name="Google Shape;118;p5"/>
          <p:cNvSpPr/>
          <p:nvPr/>
        </p:nvSpPr>
        <p:spPr>
          <a:xfrm rot="-4520723">
            <a:off x="8121697" y="5569212"/>
            <a:ext cx="577752" cy="370379"/>
          </a:xfrm>
          <a:custGeom>
            <a:avLst/>
            <a:gdLst/>
            <a:ahLst/>
            <a:cxnLst/>
            <a:rect l="l" t="t" r="r" b="b"/>
            <a:pathLst>
              <a:path w="17332" h="11111" extrusionOk="0">
                <a:moveTo>
                  <a:pt x="12344" y="1"/>
                </a:moveTo>
                <a:cubicBezTo>
                  <a:pt x="11975" y="1"/>
                  <a:pt x="11605" y="40"/>
                  <a:pt x="11245" y="124"/>
                </a:cubicBezTo>
                <a:cubicBezTo>
                  <a:pt x="10549" y="253"/>
                  <a:pt x="9853" y="537"/>
                  <a:pt x="9259" y="949"/>
                </a:cubicBezTo>
                <a:cubicBezTo>
                  <a:pt x="8641" y="1388"/>
                  <a:pt x="8176" y="2032"/>
                  <a:pt x="7893" y="2755"/>
                </a:cubicBezTo>
                <a:cubicBezTo>
                  <a:pt x="7738" y="3141"/>
                  <a:pt x="7583" y="3528"/>
                  <a:pt x="7480" y="3941"/>
                </a:cubicBezTo>
                <a:cubicBezTo>
                  <a:pt x="7377" y="4328"/>
                  <a:pt x="7274" y="4689"/>
                  <a:pt x="7170" y="5050"/>
                </a:cubicBezTo>
                <a:cubicBezTo>
                  <a:pt x="7067" y="5334"/>
                  <a:pt x="6938" y="5643"/>
                  <a:pt x="6758" y="5901"/>
                </a:cubicBezTo>
                <a:cubicBezTo>
                  <a:pt x="6629" y="6133"/>
                  <a:pt x="6423" y="6288"/>
                  <a:pt x="6165" y="6339"/>
                </a:cubicBezTo>
                <a:lnTo>
                  <a:pt x="6861" y="10002"/>
                </a:lnTo>
                <a:cubicBezTo>
                  <a:pt x="7196" y="9950"/>
                  <a:pt x="7506" y="9873"/>
                  <a:pt x="7841" y="9770"/>
                </a:cubicBezTo>
                <a:cubicBezTo>
                  <a:pt x="8150" y="9666"/>
                  <a:pt x="8460" y="9537"/>
                  <a:pt x="8718" y="9357"/>
                </a:cubicBezTo>
                <a:cubicBezTo>
                  <a:pt x="9002" y="9151"/>
                  <a:pt x="9259" y="8919"/>
                  <a:pt x="9440" y="8635"/>
                </a:cubicBezTo>
                <a:cubicBezTo>
                  <a:pt x="9698" y="8274"/>
                  <a:pt x="9878" y="7861"/>
                  <a:pt x="9982" y="7448"/>
                </a:cubicBezTo>
                <a:cubicBezTo>
                  <a:pt x="10059" y="7268"/>
                  <a:pt x="10136" y="6984"/>
                  <a:pt x="10214" y="6649"/>
                </a:cubicBezTo>
                <a:cubicBezTo>
                  <a:pt x="10317" y="6262"/>
                  <a:pt x="10446" y="5901"/>
                  <a:pt x="10601" y="5566"/>
                </a:cubicBezTo>
                <a:cubicBezTo>
                  <a:pt x="10755" y="5205"/>
                  <a:pt x="10962" y="4869"/>
                  <a:pt x="11194" y="4560"/>
                </a:cubicBezTo>
                <a:cubicBezTo>
                  <a:pt x="11400" y="4302"/>
                  <a:pt x="11710" y="4096"/>
                  <a:pt x="12045" y="4044"/>
                </a:cubicBezTo>
                <a:cubicBezTo>
                  <a:pt x="12119" y="4027"/>
                  <a:pt x="12195" y="4019"/>
                  <a:pt x="12270" y="4019"/>
                </a:cubicBezTo>
                <a:cubicBezTo>
                  <a:pt x="12534" y="4019"/>
                  <a:pt x="12793" y="4121"/>
                  <a:pt x="12973" y="4302"/>
                </a:cubicBezTo>
                <a:cubicBezTo>
                  <a:pt x="13257" y="4534"/>
                  <a:pt x="13438" y="4869"/>
                  <a:pt x="13489" y="5230"/>
                </a:cubicBezTo>
                <a:cubicBezTo>
                  <a:pt x="13541" y="5488"/>
                  <a:pt x="13541" y="5746"/>
                  <a:pt x="13463" y="6004"/>
                </a:cubicBezTo>
                <a:cubicBezTo>
                  <a:pt x="13412" y="6210"/>
                  <a:pt x="13309" y="6417"/>
                  <a:pt x="13180" y="6623"/>
                </a:cubicBezTo>
                <a:cubicBezTo>
                  <a:pt x="13051" y="6778"/>
                  <a:pt x="12922" y="6933"/>
                  <a:pt x="12767" y="7087"/>
                </a:cubicBezTo>
                <a:cubicBezTo>
                  <a:pt x="12638" y="7191"/>
                  <a:pt x="12509" y="7319"/>
                  <a:pt x="12406" y="7474"/>
                </a:cubicBezTo>
                <a:lnTo>
                  <a:pt x="14985" y="9950"/>
                </a:lnTo>
                <a:cubicBezTo>
                  <a:pt x="15862" y="9357"/>
                  <a:pt x="16507" y="8532"/>
                  <a:pt x="16868" y="7552"/>
                </a:cubicBezTo>
                <a:cubicBezTo>
                  <a:pt x="17255" y="6546"/>
                  <a:pt x="17332" y="5437"/>
                  <a:pt x="17100" y="4379"/>
                </a:cubicBezTo>
                <a:cubicBezTo>
                  <a:pt x="16971" y="3760"/>
                  <a:pt x="16765" y="3141"/>
                  <a:pt x="16481" y="2600"/>
                </a:cubicBezTo>
                <a:cubicBezTo>
                  <a:pt x="16197" y="2007"/>
                  <a:pt x="15810" y="1517"/>
                  <a:pt x="15320" y="1078"/>
                </a:cubicBezTo>
                <a:cubicBezTo>
                  <a:pt x="14830" y="640"/>
                  <a:pt x="14237" y="330"/>
                  <a:pt x="13592" y="150"/>
                </a:cubicBezTo>
                <a:cubicBezTo>
                  <a:pt x="13192" y="53"/>
                  <a:pt x="12769" y="1"/>
                  <a:pt x="12344" y="1"/>
                </a:cubicBezTo>
                <a:close/>
                <a:moveTo>
                  <a:pt x="3895" y="6701"/>
                </a:moveTo>
                <a:lnTo>
                  <a:pt x="1" y="7448"/>
                </a:lnTo>
                <a:lnTo>
                  <a:pt x="723" y="11111"/>
                </a:lnTo>
                <a:lnTo>
                  <a:pt x="4591" y="10363"/>
                </a:lnTo>
                <a:lnTo>
                  <a:pt x="3895" y="6701"/>
                </a:lnTo>
                <a:close/>
              </a:path>
            </a:pathLst>
          </a:custGeom>
          <a:solidFill>
            <a:srgbClr val="00D89F"/>
          </a:solidFill>
          <a:ln>
            <a:noFill/>
          </a:ln>
        </p:spPr>
        <p:txBody>
          <a:bodyPr spcFirstLastPara="1" wrap="square" lIns="121900" tIns="121900" rIns="121900" bIns="121900" anchor="ctr" anchorCtr="0">
            <a:noAutofit/>
          </a:bodyPr>
          <a:lstStyle/>
          <a:p>
            <a:endParaRPr sz="1865"/>
          </a:p>
        </p:txBody>
      </p:sp>
      <p:sp>
        <p:nvSpPr>
          <p:cNvPr id="119" name="Google Shape;119;p5"/>
          <p:cNvSpPr/>
          <p:nvPr/>
        </p:nvSpPr>
        <p:spPr>
          <a:xfrm rot="-4520723">
            <a:off x="7921731" y="5952632"/>
            <a:ext cx="258808" cy="246408"/>
          </a:xfrm>
          <a:custGeom>
            <a:avLst/>
            <a:gdLst/>
            <a:ahLst/>
            <a:cxnLst/>
            <a:rect l="l" t="t" r="r" b="b"/>
            <a:pathLst>
              <a:path w="7764" h="7392" extrusionOk="0">
                <a:moveTo>
                  <a:pt x="2851" y="0"/>
                </a:moveTo>
                <a:cubicBezTo>
                  <a:pt x="2753" y="0"/>
                  <a:pt x="2653" y="6"/>
                  <a:pt x="2554" y="15"/>
                </a:cubicBezTo>
                <a:cubicBezTo>
                  <a:pt x="2038" y="93"/>
                  <a:pt x="1522" y="299"/>
                  <a:pt x="1110" y="634"/>
                </a:cubicBezTo>
                <a:cubicBezTo>
                  <a:pt x="877" y="841"/>
                  <a:pt x="645" y="1073"/>
                  <a:pt x="465" y="1305"/>
                </a:cubicBezTo>
                <a:cubicBezTo>
                  <a:pt x="284" y="1563"/>
                  <a:pt x="155" y="1847"/>
                  <a:pt x="78" y="2156"/>
                </a:cubicBezTo>
                <a:cubicBezTo>
                  <a:pt x="1" y="2466"/>
                  <a:pt x="1" y="2801"/>
                  <a:pt x="78" y="3136"/>
                </a:cubicBezTo>
                <a:cubicBezTo>
                  <a:pt x="155" y="3497"/>
                  <a:pt x="336" y="3858"/>
                  <a:pt x="594" y="4142"/>
                </a:cubicBezTo>
                <a:cubicBezTo>
                  <a:pt x="800" y="4426"/>
                  <a:pt x="1084" y="4658"/>
                  <a:pt x="1393" y="4838"/>
                </a:cubicBezTo>
                <a:cubicBezTo>
                  <a:pt x="1659" y="4961"/>
                  <a:pt x="1956" y="5035"/>
                  <a:pt x="2248" y="5035"/>
                </a:cubicBezTo>
                <a:cubicBezTo>
                  <a:pt x="2325" y="5035"/>
                  <a:pt x="2401" y="5030"/>
                  <a:pt x="2477" y="5019"/>
                </a:cubicBezTo>
                <a:cubicBezTo>
                  <a:pt x="2683" y="4993"/>
                  <a:pt x="2889" y="4967"/>
                  <a:pt x="3096" y="4942"/>
                </a:cubicBezTo>
                <a:cubicBezTo>
                  <a:pt x="3302" y="4890"/>
                  <a:pt x="3482" y="4838"/>
                  <a:pt x="3663" y="4813"/>
                </a:cubicBezTo>
                <a:cubicBezTo>
                  <a:pt x="3740" y="4800"/>
                  <a:pt x="3818" y="4793"/>
                  <a:pt x="3895" y="4793"/>
                </a:cubicBezTo>
                <a:cubicBezTo>
                  <a:pt x="3972" y="4793"/>
                  <a:pt x="4050" y="4800"/>
                  <a:pt x="4127" y="4813"/>
                </a:cubicBezTo>
                <a:cubicBezTo>
                  <a:pt x="4256" y="4813"/>
                  <a:pt x="4359" y="4864"/>
                  <a:pt x="4437" y="4967"/>
                </a:cubicBezTo>
                <a:lnTo>
                  <a:pt x="5907" y="3807"/>
                </a:lnTo>
                <a:cubicBezTo>
                  <a:pt x="5804" y="3678"/>
                  <a:pt x="5700" y="3549"/>
                  <a:pt x="5597" y="3446"/>
                </a:cubicBezTo>
                <a:cubicBezTo>
                  <a:pt x="5468" y="3317"/>
                  <a:pt x="5339" y="3239"/>
                  <a:pt x="5210" y="3162"/>
                </a:cubicBezTo>
                <a:cubicBezTo>
                  <a:pt x="5056" y="3085"/>
                  <a:pt x="4901" y="3033"/>
                  <a:pt x="4720" y="3007"/>
                </a:cubicBezTo>
                <a:cubicBezTo>
                  <a:pt x="4635" y="2997"/>
                  <a:pt x="4549" y="2990"/>
                  <a:pt x="4464" y="2990"/>
                </a:cubicBezTo>
                <a:cubicBezTo>
                  <a:pt x="4343" y="2990"/>
                  <a:pt x="4222" y="3003"/>
                  <a:pt x="4101" y="3033"/>
                </a:cubicBezTo>
                <a:cubicBezTo>
                  <a:pt x="4024" y="3033"/>
                  <a:pt x="3869" y="3059"/>
                  <a:pt x="3689" y="3110"/>
                </a:cubicBezTo>
                <a:cubicBezTo>
                  <a:pt x="3508" y="3162"/>
                  <a:pt x="3328" y="3188"/>
                  <a:pt x="3121" y="3188"/>
                </a:cubicBezTo>
                <a:cubicBezTo>
                  <a:pt x="3068" y="3195"/>
                  <a:pt x="3016" y="3198"/>
                  <a:pt x="2963" y="3198"/>
                </a:cubicBezTo>
                <a:cubicBezTo>
                  <a:pt x="2835" y="3198"/>
                  <a:pt x="2707" y="3180"/>
                  <a:pt x="2580" y="3162"/>
                </a:cubicBezTo>
                <a:cubicBezTo>
                  <a:pt x="2399" y="3136"/>
                  <a:pt x="2244" y="3033"/>
                  <a:pt x="2141" y="2904"/>
                </a:cubicBezTo>
                <a:cubicBezTo>
                  <a:pt x="2038" y="2775"/>
                  <a:pt x="2012" y="2595"/>
                  <a:pt x="2038" y="2440"/>
                </a:cubicBezTo>
                <a:cubicBezTo>
                  <a:pt x="2090" y="2259"/>
                  <a:pt x="2193" y="2105"/>
                  <a:pt x="2348" y="2001"/>
                </a:cubicBezTo>
                <a:cubicBezTo>
                  <a:pt x="2425" y="1924"/>
                  <a:pt x="2554" y="1872"/>
                  <a:pt x="2657" y="1847"/>
                </a:cubicBezTo>
                <a:cubicBezTo>
                  <a:pt x="2709" y="1834"/>
                  <a:pt x="2760" y="1827"/>
                  <a:pt x="2815" y="1827"/>
                </a:cubicBezTo>
                <a:cubicBezTo>
                  <a:pt x="2870" y="1827"/>
                  <a:pt x="2928" y="1834"/>
                  <a:pt x="2992" y="1847"/>
                </a:cubicBezTo>
                <a:cubicBezTo>
                  <a:pt x="3096" y="1847"/>
                  <a:pt x="3173" y="1872"/>
                  <a:pt x="3276" y="1924"/>
                </a:cubicBezTo>
                <a:cubicBezTo>
                  <a:pt x="3353" y="1950"/>
                  <a:pt x="3431" y="1976"/>
                  <a:pt x="3534" y="2001"/>
                </a:cubicBezTo>
                <a:lnTo>
                  <a:pt x="4024" y="299"/>
                </a:lnTo>
                <a:cubicBezTo>
                  <a:pt x="3670" y="91"/>
                  <a:pt x="3266" y="0"/>
                  <a:pt x="2851" y="0"/>
                </a:cubicBezTo>
                <a:close/>
                <a:moveTo>
                  <a:pt x="6551" y="4735"/>
                </a:moveTo>
                <a:lnTo>
                  <a:pt x="5107" y="5870"/>
                </a:lnTo>
                <a:lnTo>
                  <a:pt x="6319" y="7392"/>
                </a:lnTo>
                <a:lnTo>
                  <a:pt x="7764" y="6257"/>
                </a:lnTo>
                <a:lnTo>
                  <a:pt x="6551" y="4735"/>
                </a:lnTo>
                <a:close/>
              </a:path>
            </a:pathLst>
          </a:custGeom>
          <a:solidFill>
            <a:srgbClr val="008A86"/>
          </a:solidFill>
          <a:ln>
            <a:noFill/>
          </a:ln>
        </p:spPr>
        <p:txBody>
          <a:bodyPr spcFirstLastPara="1" wrap="square" lIns="121900" tIns="121900" rIns="121900" bIns="121900" anchor="ctr" anchorCtr="0">
            <a:noAutofit/>
          </a:bodyPr>
          <a:lstStyle/>
          <a:p>
            <a:endParaRPr sz="1865"/>
          </a:p>
        </p:txBody>
      </p:sp>
      <p:sp>
        <p:nvSpPr>
          <p:cNvPr id="120" name="Google Shape;120;p5"/>
          <p:cNvSpPr/>
          <p:nvPr/>
        </p:nvSpPr>
        <p:spPr>
          <a:xfrm rot="-4520723">
            <a:off x="8635980" y="5521450"/>
            <a:ext cx="358512" cy="212773"/>
          </a:xfrm>
          <a:custGeom>
            <a:avLst/>
            <a:gdLst/>
            <a:ahLst/>
            <a:cxnLst/>
            <a:rect l="l" t="t" r="r" b="b"/>
            <a:pathLst>
              <a:path w="10755" h="6383" extrusionOk="0">
                <a:moveTo>
                  <a:pt x="8331" y="1393"/>
                </a:moveTo>
                <a:lnTo>
                  <a:pt x="8176" y="3662"/>
                </a:lnTo>
                <a:lnTo>
                  <a:pt x="10574" y="3843"/>
                </a:lnTo>
                <a:lnTo>
                  <a:pt x="10755" y="1548"/>
                </a:lnTo>
                <a:lnTo>
                  <a:pt x="8331" y="1393"/>
                </a:lnTo>
                <a:close/>
                <a:moveTo>
                  <a:pt x="2141" y="0"/>
                </a:moveTo>
                <a:cubicBezTo>
                  <a:pt x="1548" y="207"/>
                  <a:pt x="1032" y="593"/>
                  <a:pt x="671" y="1109"/>
                </a:cubicBezTo>
                <a:cubicBezTo>
                  <a:pt x="284" y="1651"/>
                  <a:pt x="78" y="2296"/>
                  <a:pt x="26" y="2966"/>
                </a:cubicBezTo>
                <a:cubicBezTo>
                  <a:pt x="0" y="3327"/>
                  <a:pt x="26" y="3714"/>
                  <a:pt x="103" y="4101"/>
                </a:cubicBezTo>
                <a:cubicBezTo>
                  <a:pt x="181" y="4488"/>
                  <a:pt x="335" y="4849"/>
                  <a:pt x="542" y="5184"/>
                </a:cubicBezTo>
                <a:cubicBezTo>
                  <a:pt x="774" y="5494"/>
                  <a:pt x="1083" y="5777"/>
                  <a:pt x="1419" y="5984"/>
                </a:cubicBezTo>
                <a:cubicBezTo>
                  <a:pt x="1920" y="6250"/>
                  <a:pt x="2478" y="6383"/>
                  <a:pt x="3035" y="6383"/>
                </a:cubicBezTo>
                <a:cubicBezTo>
                  <a:pt x="3396" y="6383"/>
                  <a:pt x="3756" y="6327"/>
                  <a:pt x="4101" y="6216"/>
                </a:cubicBezTo>
                <a:cubicBezTo>
                  <a:pt x="4539" y="6035"/>
                  <a:pt x="4926" y="5726"/>
                  <a:pt x="5184" y="5365"/>
                </a:cubicBezTo>
                <a:cubicBezTo>
                  <a:pt x="5339" y="5158"/>
                  <a:pt x="5494" y="4926"/>
                  <a:pt x="5623" y="4720"/>
                </a:cubicBezTo>
                <a:cubicBezTo>
                  <a:pt x="5752" y="4488"/>
                  <a:pt x="5855" y="4281"/>
                  <a:pt x="5984" y="4101"/>
                </a:cubicBezTo>
                <a:cubicBezTo>
                  <a:pt x="6087" y="3946"/>
                  <a:pt x="6216" y="3791"/>
                  <a:pt x="6371" y="3662"/>
                </a:cubicBezTo>
                <a:cubicBezTo>
                  <a:pt x="6474" y="3559"/>
                  <a:pt x="6628" y="3508"/>
                  <a:pt x="6783" y="3508"/>
                </a:cubicBezTo>
                <a:lnTo>
                  <a:pt x="6964" y="1238"/>
                </a:lnTo>
                <a:lnTo>
                  <a:pt x="6345" y="1238"/>
                </a:lnTo>
                <a:cubicBezTo>
                  <a:pt x="6138" y="1238"/>
                  <a:pt x="5932" y="1290"/>
                  <a:pt x="5752" y="1341"/>
                </a:cubicBezTo>
                <a:cubicBezTo>
                  <a:pt x="5545" y="1419"/>
                  <a:pt x="5365" y="1522"/>
                  <a:pt x="5210" y="1677"/>
                </a:cubicBezTo>
                <a:cubicBezTo>
                  <a:pt x="5004" y="1831"/>
                  <a:pt x="4849" y="2038"/>
                  <a:pt x="4720" y="2270"/>
                </a:cubicBezTo>
                <a:cubicBezTo>
                  <a:pt x="4643" y="2373"/>
                  <a:pt x="4565" y="2528"/>
                  <a:pt x="4436" y="2708"/>
                </a:cubicBezTo>
                <a:cubicBezTo>
                  <a:pt x="4333" y="2915"/>
                  <a:pt x="4204" y="3121"/>
                  <a:pt x="4049" y="3301"/>
                </a:cubicBezTo>
                <a:cubicBezTo>
                  <a:pt x="3895" y="3482"/>
                  <a:pt x="3740" y="3637"/>
                  <a:pt x="3559" y="3791"/>
                </a:cubicBezTo>
                <a:cubicBezTo>
                  <a:pt x="3379" y="3920"/>
                  <a:pt x="3172" y="3972"/>
                  <a:pt x="2966" y="3972"/>
                </a:cubicBezTo>
                <a:cubicBezTo>
                  <a:pt x="2760" y="3946"/>
                  <a:pt x="2553" y="3843"/>
                  <a:pt x="2450" y="3662"/>
                </a:cubicBezTo>
                <a:cubicBezTo>
                  <a:pt x="2321" y="3482"/>
                  <a:pt x="2270" y="3250"/>
                  <a:pt x="2296" y="3018"/>
                </a:cubicBezTo>
                <a:cubicBezTo>
                  <a:pt x="2296" y="2863"/>
                  <a:pt x="2347" y="2708"/>
                  <a:pt x="2425" y="2579"/>
                </a:cubicBezTo>
                <a:cubicBezTo>
                  <a:pt x="2502" y="2450"/>
                  <a:pt x="2579" y="2347"/>
                  <a:pt x="2708" y="2244"/>
                </a:cubicBezTo>
                <a:cubicBezTo>
                  <a:pt x="2811" y="2167"/>
                  <a:pt x="2915" y="2089"/>
                  <a:pt x="3018" y="2038"/>
                </a:cubicBezTo>
                <a:cubicBezTo>
                  <a:pt x="3121" y="1986"/>
                  <a:pt x="3198" y="1935"/>
                  <a:pt x="3301" y="1883"/>
                </a:cubicBezTo>
                <a:lnTo>
                  <a:pt x="2141" y="0"/>
                </a:lnTo>
                <a:close/>
              </a:path>
            </a:pathLst>
          </a:custGeom>
          <a:solidFill>
            <a:srgbClr val="008A86"/>
          </a:solidFill>
          <a:ln>
            <a:noFill/>
          </a:ln>
        </p:spPr>
        <p:txBody>
          <a:bodyPr spcFirstLastPara="1" wrap="square" lIns="121900" tIns="121900" rIns="121900" bIns="121900" anchor="ctr" anchorCtr="0">
            <a:noAutofit/>
          </a:bodyPr>
          <a:lstStyle/>
          <a:p>
            <a:endParaRPr sz="1865"/>
          </a:p>
        </p:txBody>
      </p:sp>
      <p:sp>
        <p:nvSpPr>
          <p:cNvPr id="121" name="Google Shape;121;p5"/>
          <p:cNvSpPr/>
          <p:nvPr/>
        </p:nvSpPr>
        <p:spPr>
          <a:xfrm rot="-4520723">
            <a:off x="9345627" y="5156741"/>
            <a:ext cx="400680" cy="578785"/>
          </a:xfrm>
          <a:custGeom>
            <a:avLst/>
            <a:gdLst/>
            <a:ahLst/>
            <a:cxnLst/>
            <a:rect l="l" t="t" r="r" b="b"/>
            <a:pathLst>
              <a:path w="12020" h="17363" extrusionOk="0">
                <a:moveTo>
                  <a:pt x="8873" y="1"/>
                </a:moveTo>
                <a:lnTo>
                  <a:pt x="6809" y="3328"/>
                </a:lnTo>
                <a:lnTo>
                  <a:pt x="9956" y="5262"/>
                </a:lnTo>
                <a:lnTo>
                  <a:pt x="12019" y="1935"/>
                </a:lnTo>
                <a:lnTo>
                  <a:pt x="8873" y="1"/>
                </a:lnTo>
                <a:close/>
                <a:moveTo>
                  <a:pt x="5571" y="5211"/>
                </a:moveTo>
                <a:cubicBezTo>
                  <a:pt x="5391" y="5494"/>
                  <a:pt x="5236" y="5778"/>
                  <a:pt x="5081" y="6062"/>
                </a:cubicBezTo>
                <a:cubicBezTo>
                  <a:pt x="4952" y="6371"/>
                  <a:pt x="4849" y="6681"/>
                  <a:pt x="4798" y="6990"/>
                </a:cubicBezTo>
                <a:cubicBezTo>
                  <a:pt x="4772" y="7325"/>
                  <a:pt x="4772" y="7687"/>
                  <a:pt x="4849" y="8022"/>
                </a:cubicBezTo>
                <a:cubicBezTo>
                  <a:pt x="4952" y="8434"/>
                  <a:pt x="5107" y="8821"/>
                  <a:pt x="5339" y="9182"/>
                </a:cubicBezTo>
                <a:cubicBezTo>
                  <a:pt x="5442" y="9363"/>
                  <a:pt x="5571" y="9569"/>
                  <a:pt x="5778" y="9905"/>
                </a:cubicBezTo>
                <a:cubicBezTo>
                  <a:pt x="5984" y="10214"/>
                  <a:pt x="6165" y="10549"/>
                  <a:pt x="6319" y="10910"/>
                </a:cubicBezTo>
                <a:cubicBezTo>
                  <a:pt x="6474" y="11246"/>
                  <a:pt x="6577" y="11607"/>
                  <a:pt x="6629" y="11994"/>
                </a:cubicBezTo>
                <a:cubicBezTo>
                  <a:pt x="6680" y="12329"/>
                  <a:pt x="6629" y="12664"/>
                  <a:pt x="6448" y="12948"/>
                </a:cubicBezTo>
                <a:cubicBezTo>
                  <a:pt x="6294" y="13257"/>
                  <a:pt x="5984" y="13464"/>
                  <a:pt x="5623" y="13489"/>
                </a:cubicBezTo>
                <a:cubicBezTo>
                  <a:pt x="5586" y="13492"/>
                  <a:pt x="5549" y="13493"/>
                  <a:pt x="5512" y="13493"/>
                </a:cubicBezTo>
                <a:cubicBezTo>
                  <a:pt x="5189" y="13493"/>
                  <a:pt x="4872" y="13394"/>
                  <a:pt x="4617" y="13232"/>
                </a:cubicBezTo>
                <a:cubicBezTo>
                  <a:pt x="4385" y="13103"/>
                  <a:pt x="4204" y="12922"/>
                  <a:pt x="4076" y="12690"/>
                </a:cubicBezTo>
                <a:cubicBezTo>
                  <a:pt x="3947" y="12509"/>
                  <a:pt x="3869" y="12277"/>
                  <a:pt x="3818" y="12071"/>
                </a:cubicBezTo>
                <a:cubicBezTo>
                  <a:pt x="3766" y="11865"/>
                  <a:pt x="3740" y="11658"/>
                  <a:pt x="3740" y="11452"/>
                </a:cubicBezTo>
                <a:cubicBezTo>
                  <a:pt x="3740" y="11271"/>
                  <a:pt x="3740" y="11117"/>
                  <a:pt x="3714" y="10936"/>
                </a:cubicBezTo>
                <a:lnTo>
                  <a:pt x="155" y="11168"/>
                </a:lnTo>
                <a:cubicBezTo>
                  <a:pt x="1" y="12174"/>
                  <a:pt x="181" y="13232"/>
                  <a:pt x="645" y="14134"/>
                </a:cubicBezTo>
                <a:cubicBezTo>
                  <a:pt x="1135" y="15088"/>
                  <a:pt x="1909" y="15888"/>
                  <a:pt x="2812" y="16430"/>
                </a:cubicBezTo>
                <a:cubicBezTo>
                  <a:pt x="3353" y="16765"/>
                  <a:pt x="3921" y="16997"/>
                  <a:pt x="4514" y="17178"/>
                </a:cubicBezTo>
                <a:cubicBezTo>
                  <a:pt x="4967" y="17291"/>
                  <a:pt x="5434" y="17363"/>
                  <a:pt x="5895" y="17363"/>
                </a:cubicBezTo>
                <a:cubicBezTo>
                  <a:pt x="6063" y="17363"/>
                  <a:pt x="6231" y="17353"/>
                  <a:pt x="6397" y="17332"/>
                </a:cubicBezTo>
                <a:cubicBezTo>
                  <a:pt x="7041" y="17281"/>
                  <a:pt x="7686" y="17049"/>
                  <a:pt x="8228" y="16687"/>
                </a:cubicBezTo>
                <a:cubicBezTo>
                  <a:pt x="8873" y="16275"/>
                  <a:pt x="9414" y="15682"/>
                  <a:pt x="9827" y="15011"/>
                </a:cubicBezTo>
                <a:cubicBezTo>
                  <a:pt x="10214" y="14392"/>
                  <a:pt x="10446" y="13722"/>
                  <a:pt x="10549" y="12999"/>
                </a:cubicBezTo>
                <a:cubicBezTo>
                  <a:pt x="10626" y="12251"/>
                  <a:pt x="10497" y="11504"/>
                  <a:pt x="10162" y="10807"/>
                </a:cubicBezTo>
                <a:cubicBezTo>
                  <a:pt x="9982" y="10446"/>
                  <a:pt x="9801" y="10059"/>
                  <a:pt x="9569" y="9724"/>
                </a:cubicBezTo>
                <a:cubicBezTo>
                  <a:pt x="9337" y="9389"/>
                  <a:pt x="9156" y="9079"/>
                  <a:pt x="8976" y="8744"/>
                </a:cubicBezTo>
                <a:cubicBezTo>
                  <a:pt x="8821" y="8486"/>
                  <a:pt x="8692" y="8177"/>
                  <a:pt x="8615" y="7893"/>
                </a:cubicBezTo>
                <a:cubicBezTo>
                  <a:pt x="8537" y="7635"/>
                  <a:pt x="8589" y="7377"/>
                  <a:pt x="8718" y="7171"/>
                </a:cubicBezTo>
                <a:lnTo>
                  <a:pt x="5571" y="5211"/>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22" name="Google Shape;122;p5"/>
          <p:cNvSpPr/>
          <p:nvPr/>
        </p:nvSpPr>
        <p:spPr>
          <a:xfrm rot="-5775818">
            <a:off x="1175273" y="2694642"/>
            <a:ext cx="576016" cy="758244"/>
          </a:xfrm>
          <a:custGeom>
            <a:avLst/>
            <a:gdLst/>
            <a:ahLst/>
            <a:cxnLst/>
            <a:rect l="l" t="t" r="r" b="b"/>
            <a:pathLst>
              <a:path w="17281" h="22748" extrusionOk="0">
                <a:moveTo>
                  <a:pt x="9500" y="0"/>
                </a:moveTo>
                <a:cubicBezTo>
                  <a:pt x="8972" y="0"/>
                  <a:pt x="8442" y="52"/>
                  <a:pt x="7919" y="155"/>
                </a:cubicBezTo>
                <a:cubicBezTo>
                  <a:pt x="6552" y="439"/>
                  <a:pt x="5314" y="1161"/>
                  <a:pt x="4385" y="2192"/>
                </a:cubicBezTo>
                <a:lnTo>
                  <a:pt x="7197" y="6164"/>
                </a:lnTo>
                <a:cubicBezTo>
                  <a:pt x="7377" y="6035"/>
                  <a:pt x="7583" y="5906"/>
                  <a:pt x="7764" y="5751"/>
                </a:cubicBezTo>
                <a:cubicBezTo>
                  <a:pt x="7970" y="5571"/>
                  <a:pt x="8228" y="5416"/>
                  <a:pt x="8460" y="5287"/>
                </a:cubicBezTo>
                <a:cubicBezTo>
                  <a:pt x="8744" y="5158"/>
                  <a:pt x="9054" y="5055"/>
                  <a:pt x="9337" y="5003"/>
                </a:cubicBezTo>
                <a:cubicBezTo>
                  <a:pt x="9430" y="4990"/>
                  <a:pt x="9524" y="4984"/>
                  <a:pt x="9616" y="4984"/>
                </a:cubicBezTo>
                <a:cubicBezTo>
                  <a:pt x="9881" y="4984"/>
                  <a:pt x="10139" y="5037"/>
                  <a:pt x="10369" y="5132"/>
                </a:cubicBezTo>
                <a:cubicBezTo>
                  <a:pt x="10859" y="5287"/>
                  <a:pt x="11246" y="5571"/>
                  <a:pt x="11529" y="5984"/>
                </a:cubicBezTo>
                <a:cubicBezTo>
                  <a:pt x="11787" y="6370"/>
                  <a:pt x="11865" y="6860"/>
                  <a:pt x="11684" y="7299"/>
                </a:cubicBezTo>
                <a:cubicBezTo>
                  <a:pt x="11529" y="7737"/>
                  <a:pt x="11220" y="8098"/>
                  <a:pt x="10807" y="8330"/>
                </a:cubicBezTo>
                <a:cubicBezTo>
                  <a:pt x="10369" y="8588"/>
                  <a:pt x="9879" y="8795"/>
                  <a:pt x="9389" y="8924"/>
                </a:cubicBezTo>
                <a:cubicBezTo>
                  <a:pt x="8899" y="9053"/>
                  <a:pt x="8383" y="9156"/>
                  <a:pt x="7867" y="9233"/>
                </a:cubicBezTo>
                <a:cubicBezTo>
                  <a:pt x="7377" y="9285"/>
                  <a:pt x="6990" y="9336"/>
                  <a:pt x="6732" y="9388"/>
                </a:cubicBezTo>
                <a:cubicBezTo>
                  <a:pt x="6139" y="9439"/>
                  <a:pt x="5572" y="9620"/>
                  <a:pt x="5056" y="9878"/>
                </a:cubicBezTo>
                <a:cubicBezTo>
                  <a:pt x="4643" y="10084"/>
                  <a:pt x="4256" y="10368"/>
                  <a:pt x="3947" y="10703"/>
                </a:cubicBezTo>
                <a:cubicBezTo>
                  <a:pt x="3637" y="11039"/>
                  <a:pt x="3380" y="11400"/>
                  <a:pt x="3199" y="11786"/>
                </a:cubicBezTo>
                <a:cubicBezTo>
                  <a:pt x="3018" y="12199"/>
                  <a:pt x="2838" y="12638"/>
                  <a:pt x="2709" y="13050"/>
                </a:cubicBezTo>
                <a:lnTo>
                  <a:pt x="7480" y="14727"/>
                </a:lnTo>
                <a:cubicBezTo>
                  <a:pt x="7583" y="14391"/>
                  <a:pt x="7841" y="14133"/>
                  <a:pt x="8151" y="14004"/>
                </a:cubicBezTo>
                <a:cubicBezTo>
                  <a:pt x="8538" y="13824"/>
                  <a:pt x="8976" y="13695"/>
                  <a:pt x="9389" y="13618"/>
                </a:cubicBezTo>
                <a:cubicBezTo>
                  <a:pt x="9879" y="13540"/>
                  <a:pt x="10395" y="13463"/>
                  <a:pt x="10936" y="13411"/>
                </a:cubicBezTo>
                <a:cubicBezTo>
                  <a:pt x="11504" y="13334"/>
                  <a:pt x="12045" y="13231"/>
                  <a:pt x="12613" y="13076"/>
                </a:cubicBezTo>
                <a:cubicBezTo>
                  <a:pt x="13618" y="12870"/>
                  <a:pt x="14547" y="12354"/>
                  <a:pt x="15269" y="11606"/>
                </a:cubicBezTo>
                <a:cubicBezTo>
                  <a:pt x="15940" y="10884"/>
                  <a:pt x="16455" y="10033"/>
                  <a:pt x="16765" y="9104"/>
                </a:cubicBezTo>
                <a:cubicBezTo>
                  <a:pt x="17152" y="8098"/>
                  <a:pt x="17281" y="7041"/>
                  <a:pt x="17178" y="5984"/>
                </a:cubicBezTo>
                <a:cubicBezTo>
                  <a:pt x="17074" y="5081"/>
                  <a:pt x="16765" y="4230"/>
                  <a:pt x="16301" y="3482"/>
                </a:cubicBezTo>
                <a:cubicBezTo>
                  <a:pt x="15811" y="2760"/>
                  <a:pt x="15192" y="2141"/>
                  <a:pt x="14495" y="1651"/>
                </a:cubicBezTo>
                <a:cubicBezTo>
                  <a:pt x="13799" y="1161"/>
                  <a:pt x="13025" y="748"/>
                  <a:pt x="12226" y="490"/>
                </a:cubicBezTo>
                <a:cubicBezTo>
                  <a:pt x="11354" y="161"/>
                  <a:pt x="10430" y="0"/>
                  <a:pt x="9500" y="0"/>
                </a:cubicBezTo>
                <a:close/>
                <a:moveTo>
                  <a:pt x="1781" y="16016"/>
                </a:moveTo>
                <a:lnTo>
                  <a:pt x="1" y="21071"/>
                </a:lnTo>
                <a:lnTo>
                  <a:pt x="4798" y="22748"/>
                </a:lnTo>
                <a:lnTo>
                  <a:pt x="6552" y="17667"/>
                </a:lnTo>
                <a:lnTo>
                  <a:pt x="1781" y="16016"/>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23" name="Google Shape;123;p5"/>
          <p:cNvSpPr/>
          <p:nvPr/>
        </p:nvSpPr>
        <p:spPr>
          <a:xfrm rot="-5775818">
            <a:off x="2151842" y="2660497"/>
            <a:ext cx="464252" cy="359756"/>
          </a:xfrm>
          <a:custGeom>
            <a:avLst/>
            <a:gdLst/>
            <a:ahLst/>
            <a:cxnLst/>
            <a:rect l="l" t="t" r="r" b="b"/>
            <a:pathLst>
              <a:path w="13928" h="10793" extrusionOk="0">
                <a:moveTo>
                  <a:pt x="1109" y="1"/>
                </a:moveTo>
                <a:lnTo>
                  <a:pt x="0" y="2915"/>
                </a:lnTo>
                <a:lnTo>
                  <a:pt x="3069" y="4076"/>
                </a:lnTo>
                <a:lnTo>
                  <a:pt x="4153" y="1161"/>
                </a:lnTo>
                <a:lnTo>
                  <a:pt x="1109" y="1"/>
                </a:lnTo>
                <a:close/>
                <a:moveTo>
                  <a:pt x="5958" y="1806"/>
                </a:moveTo>
                <a:lnTo>
                  <a:pt x="4849" y="4695"/>
                </a:lnTo>
                <a:cubicBezTo>
                  <a:pt x="5055" y="4772"/>
                  <a:pt x="5210" y="4927"/>
                  <a:pt x="5287" y="5133"/>
                </a:cubicBezTo>
                <a:cubicBezTo>
                  <a:pt x="5391" y="5365"/>
                  <a:pt x="5442" y="5623"/>
                  <a:pt x="5494" y="5881"/>
                </a:cubicBezTo>
                <a:cubicBezTo>
                  <a:pt x="5545" y="6190"/>
                  <a:pt x="5571" y="6500"/>
                  <a:pt x="5597" y="6835"/>
                </a:cubicBezTo>
                <a:cubicBezTo>
                  <a:pt x="5623" y="7170"/>
                  <a:pt x="5700" y="7532"/>
                  <a:pt x="5777" y="7867"/>
                </a:cubicBezTo>
                <a:cubicBezTo>
                  <a:pt x="5881" y="8486"/>
                  <a:pt x="6190" y="9053"/>
                  <a:pt x="6629" y="9517"/>
                </a:cubicBezTo>
                <a:cubicBezTo>
                  <a:pt x="7067" y="9930"/>
                  <a:pt x="7583" y="10265"/>
                  <a:pt x="8124" y="10472"/>
                </a:cubicBezTo>
                <a:cubicBezTo>
                  <a:pt x="8652" y="10670"/>
                  <a:pt x="9199" y="10792"/>
                  <a:pt x="9764" y="10792"/>
                </a:cubicBezTo>
                <a:cubicBezTo>
                  <a:pt x="9861" y="10792"/>
                  <a:pt x="9960" y="10789"/>
                  <a:pt x="10059" y="10781"/>
                </a:cubicBezTo>
                <a:cubicBezTo>
                  <a:pt x="10600" y="10730"/>
                  <a:pt x="11116" y="10549"/>
                  <a:pt x="11580" y="10265"/>
                </a:cubicBezTo>
                <a:cubicBezTo>
                  <a:pt x="12045" y="9982"/>
                  <a:pt x="12431" y="9621"/>
                  <a:pt x="12741" y="9182"/>
                </a:cubicBezTo>
                <a:cubicBezTo>
                  <a:pt x="13050" y="8769"/>
                  <a:pt x="13308" y="8331"/>
                  <a:pt x="13489" y="7841"/>
                </a:cubicBezTo>
                <a:cubicBezTo>
                  <a:pt x="13824" y="6990"/>
                  <a:pt x="13927" y="6087"/>
                  <a:pt x="13773" y="5210"/>
                </a:cubicBezTo>
                <a:cubicBezTo>
                  <a:pt x="13618" y="4359"/>
                  <a:pt x="13179" y="3586"/>
                  <a:pt x="12560" y="2992"/>
                </a:cubicBezTo>
                <a:lnTo>
                  <a:pt x="10110" y="4643"/>
                </a:lnTo>
                <a:cubicBezTo>
                  <a:pt x="10162" y="4772"/>
                  <a:pt x="10265" y="4901"/>
                  <a:pt x="10342" y="5004"/>
                </a:cubicBezTo>
                <a:cubicBezTo>
                  <a:pt x="10446" y="5159"/>
                  <a:pt x="10549" y="5288"/>
                  <a:pt x="10600" y="5442"/>
                </a:cubicBezTo>
                <a:cubicBezTo>
                  <a:pt x="10704" y="5623"/>
                  <a:pt x="10755" y="5804"/>
                  <a:pt x="10781" y="5984"/>
                </a:cubicBezTo>
                <a:cubicBezTo>
                  <a:pt x="10781" y="6216"/>
                  <a:pt x="10755" y="6423"/>
                  <a:pt x="10678" y="6629"/>
                </a:cubicBezTo>
                <a:cubicBezTo>
                  <a:pt x="10575" y="6913"/>
                  <a:pt x="10368" y="7145"/>
                  <a:pt x="10136" y="7299"/>
                </a:cubicBezTo>
                <a:cubicBezTo>
                  <a:pt x="9979" y="7394"/>
                  <a:pt x="9812" y="7450"/>
                  <a:pt x="9641" y="7450"/>
                </a:cubicBezTo>
                <a:cubicBezTo>
                  <a:pt x="9532" y="7450"/>
                  <a:pt x="9421" y="7427"/>
                  <a:pt x="9311" y="7377"/>
                </a:cubicBezTo>
                <a:cubicBezTo>
                  <a:pt x="9053" y="7274"/>
                  <a:pt x="8821" y="7093"/>
                  <a:pt x="8692" y="6835"/>
                </a:cubicBezTo>
                <a:cubicBezTo>
                  <a:pt x="8563" y="6551"/>
                  <a:pt x="8460" y="6242"/>
                  <a:pt x="8382" y="5958"/>
                </a:cubicBezTo>
                <a:cubicBezTo>
                  <a:pt x="8305" y="5649"/>
                  <a:pt x="8253" y="5314"/>
                  <a:pt x="8228" y="5004"/>
                </a:cubicBezTo>
                <a:cubicBezTo>
                  <a:pt x="8202" y="4720"/>
                  <a:pt x="8176" y="4462"/>
                  <a:pt x="8150" y="4308"/>
                </a:cubicBezTo>
                <a:cubicBezTo>
                  <a:pt x="8099" y="3947"/>
                  <a:pt x="8021" y="3611"/>
                  <a:pt x="7867" y="3276"/>
                </a:cubicBezTo>
                <a:cubicBezTo>
                  <a:pt x="7738" y="3018"/>
                  <a:pt x="7583" y="2786"/>
                  <a:pt x="7377" y="2580"/>
                </a:cubicBezTo>
                <a:cubicBezTo>
                  <a:pt x="7170" y="2399"/>
                  <a:pt x="6964" y="2244"/>
                  <a:pt x="6706" y="2115"/>
                </a:cubicBezTo>
                <a:cubicBezTo>
                  <a:pt x="6474" y="2012"/>
                  <a:pt x="6216" y="1909"/>
                  <a:pt x="5958" y="1806"/>
                </a:cubicBezTo>
                <a:close/>
              </a:path>
            </a:pathLst>
          </a:custGeom>
          <a:solidFill>
            <a:srgbClr val="FF462E"/>
          </a:solidFill>
          <a:ln>
            <a:noFill/>
          </a:ln>
        </p:spPr>
        <p:txBody>
          <a:bodyPr spcFirstLastPara="1" wrap="square" lIns="121900" tIns="121900" rIns="121900" bIns="121900" anchor="ctr" anchorCtr="0">
            <a:noAutofit/>
          </a:bodyPr>
          <a:lstStyle/>
          <a:p>
            <a:endParaRPr sz="1865"/>
          </a:p>
        </p:txBody>
      </p:sp>
      <p:sp>
        <p:nvSpPr>
          <p:cNvPr id="124" name="Google Shape;124;p5"/>
          <p:cNvSpPr/>
          <p:nvPr/>
        </p:nvSpPr>
        <p:spPr>
          <a:xfrm rot="-5775818">
            <a:off x="1613959" y="2303610"/>
            <a:ext cx="382588" cy="513017"/>
          </a:xfrm>
          <a:custGeom>
            <a:avLst/>
            <a:gdLst/>
            <a:ahLst/>
            <a:cxnLst/>
            <a:rect l="l" t="t" r="r" b="b"/>
            <a:pathLst>
              <a:path w="11478" h="15391" extrusionOk="0">
                <a:moveTo>
                  <a:pt x="6246" y="1"/>
                </a:moveTo>
                <a:cubicBezTo>
                  <a:pt x="5863" y="1"/>
                  <a:pt x="5481" y="42"/>
                  <a:pt x="5107" y="123"/>
                </a:cubicBezTo>
                <a:cubicBezTo>
                  <a:pt x="4178" y="355"/>
                  <a:pt x="3353" y="845"/>
                  <a:pt x="2734" y="1567"/>
                </a:cubicBezTo>
                <a:lnTo>
                  <a:pt x="4668" y="4198"/>
                </a:lnTo>
                <a:cubicBezTo>
                  <a:pt x="4797" y="4120"/>
                  <a:pt x="4926" y="4017"/>
                  <a:pt x="5055" y="3940"/>
                </a:cubicBezTo>
                <a:cubicBezTo>
                  <a:pt x="5210" y="3811"/>
                  <a:pt x="5365" y="3708"/>
                  <a:pt x="5519" y="3605"/>
                </a:cubicBezTo>
                <a:cubicBezTo>
                  <a:pt x="5700" y="3501"/>
                  <a:pt x="5906" y="3450"/>
                  <a:pt x="6113" y="3398"/>
                </a:cubicBezTo>
                <a:cubicBezTo>
                  <a:pt x="6171" y="3392"/>
                  <a:pt x="6229" y="3389"/>
                  <a:pt x="6287" y="3389"/>
                </a:cubicBezTo>
                <a:cubicBezTo>
                  <a:pt x="6461" y="3389"/>
                  <a:pt x="6635" y="3418"/>
                  <a:pt x="6809" y="3476"/>
                </a:cubicBezTo>
                <a:cubicBezTo>
                  <a:pt x="7118" y="3579"/>
                  <a:pt x="7402" y="3759"/>
                  <a:pt x="7583" y="4043"/>
                </a:cubicBezTo>
                <a:cubicBezTo>
                  <a:pt x="7763" y="4301"/>
                  <a:pt x="7815" y="4636"/>
                  <a:pt x="7712" y="4920"/>
                </a:cubicBezTo>
                <a:cubicBezTo>
                  <a:pt x="7609" y="5229"/>
                  <a:pt x="7402" y="5487"/>
                  <a:pt x="7144" y="5616"/>
                </a:cubicBezTo>
                <a:cubicBezTo>
                  <a:pt x="6835" y="5797"/>
                  <a:pt x="6500" y="5952"/>
                  <a:pt x="6164" y="6029"/>
                </a:cubicBezTo>
                <a:cubicBezTo>
                  <a:pt x="5829" y="6132"/>
                  <a:pt x="5494" y="6209"/>
                  <a:pt x="5158" y="6261"/>
                </a:cubicBezTo>
                <a:cubicBezTo>
                  <a:pt x="4823" y="6313"/>
                  <a:pt x="4565" y="6338"/>
                  <a:pt x="4385" y="6364"/>
                </a:cubicBezTo>
                <a:cubicBezTo>
                  <a:pt x="3998" y="6442"/>
                  <a:pt x="3611" y="6545"/>
                  <a:pt x="3276" y="6725"/>
                </a:cubicBezTo>
                <a:cubicBezTo>
                  <a:pt x="2992" y="6880"/>
                  <a:pt x="2734" y="7061"/>
                  <a:pt x="2528" y="7293"/>
                </a:cubicBezTo>
                <a:cubicBezTo>
                  <a:pt x="2321" y="7525"/>
                  <a:pt x="2167" y="7783"/>
                  <a:pt x="2038" y="8041"/>
                </a:cubicBezTo>
                <a:cubicBezTo>
                  <a:pt x="1935" y="8324"/>
                  <a:pt x="1806" y="8608"/>
                  <a:pt x="1728" y="8892"/>
                </a:cubicBezTo>
                <a:lnTo>
                  <a:pt x="4978" y="9949"/>
                </a:lnTo>
                <a:cubicBezTo>
                  <a:pt x="5055" y="9717"/>
                  <a:pt x="5210" y="9536"/>
                  <a:pt x="5416" y="9433"/>
                </a:cubicBezTo>
                <a:cubicBezTo>
                  <a:pt x="5700" y="9330"/>
                  <a:pt x="5958" y="9227"/>
                  <a:pt x="6242" y="9175"/>
                </a:cubicBezTo>
                <a:cubicBezTo>
                  <a:pt x="6577" y="9124"/>
                  <a:pt x="6912" y="9072"/>
                  <a:pt x="7299" y="9021"/>
                </a:cubicBezTo>
                <a:cubicBezTo>
                  <a:pt x="7660" y="8969"/>
                  <a:pt x="8047" y="8892"/>
                  <a:pt x="8408" y="8789"/>
                </a:cubicBezTo>
                <a:cubicBezTo>
                  <a:pt x="9079" y="8634"/>
                  <a:pt x="9698" y="8273"/>
                  <a:pt x="10188" y="7757"/>
                </a:cubicBezTo>
                <a:cubicBezTo>
                  <a:pt x="10626" y="7267"/>
                  <a:pt x="10961" y="6699"/>
                  <a:pt x="11142" y="6055"/>
                </a:cubicBezTo>
                <a:cubicBezTo>
                  <a:pt x="11400" y="5384"/>
                  <a:pt x="11477" y="4662"/>
                  <a:pt x="11400" y="3940"/>
                </a:cubicBezTo>
                <a:cubicBezTo>
                  <a:pt x="11322" y="3347"/>
                  <a:pt x="11090" y="2779"/>
                  <a:pt x="10755" y="2289"/>
                </a:cubicBezTo>
                <a:cubicBezTo>
                  <a:pt x="10420" y="1799"/>
                  <a:pt x="10007" y="1387"/>
                  <a:pt x="9517" y="1077"/>
                </a:cubicBezTo>
                <a:cubicBezTo>
                  <a:pt x="9053" y="742"/>
                  <a:pt x="8537" y="484"/>
                  <a:pt x="7995" y="303"/>
                </a:cubicBezTo>
                <a:cubicBezTo>
                  <a:pt x="7431" y="100"/>
                  <a:pt x="6838" y="1"/>
                  <a:pt x="6246" y="1"/>
                </a:cubicBezTo>
                <a:close/>
                <a:moveTo>
                  <a:pt x="1135" y="10903"/>
                </a:moveTo>
                <a:lnTo>
                  <a:pt x="0" y="14308"/>
                </a:lnTo>
                <a:lnTo>
                  <a:pt x="3224" y="15391"/>
                </a:lnTo>
                <a:lnTo>
                  <a:pt x="4359" y="11961"/>
                </a:lnTo>
                <a:lnTo>
                  <a:pt x="1135" y="10903"/>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25" name="Google Shape;125;p5"/>
          <p:cNvSpPr/>
          <p:nvPr/>
        </p:nvSpPr>
        <p:spPr>
          <a:xfrm rot="-5775818">
            <a:off x="1741391" y="2727530"/>
            <a:ext cx="318091" cy="352589"/>
          </a:xfrm>
          <a:custGeom>
            <a:avLst/>
            <a:gdLst/>
            <a:ahLst/>
            <a:cxnLst/>
            <a:rect l="l" t="t" r="r" b="b"/>
            <a:pathLst>
              <a:path w="9543" h="10578" extrusionOk="0">
                <a:moveTo>
                  <a:pt x="7376" y="0"/>
                </a:moveTo>
                <a:lnTo>
                  <a:pt x="6112" y="2270"/>
                </a:lnTo>
                <a:lnTo>
                  <a:pt x="8253" y="3482"/>
                </a:lnTo>
                <a:lnTo>
                  <a:pt x="9543" y="1187"/>
                </a:lnTo>
                <a:lnTo>
                  <a:pt x="7376" y="0"/>
                </a:lnTo>
                <a:close/>
                <a:moveTo>
                  <a:pt x="5416" y="3611"/>
                </a:moveTo>
                <a:cubicBezTo>
                  <a:pt x="5313" y="3766"/>
                  <a:pt x="5184" y="3869"/>
                  <a:pt x="5029" y="3921"/>
                </a:cubicBezTo>
                <a:cubicBezTo>
                  <a:pt x="4823" y="3946"/>
                  <a:pt x="4617" y="3972"/>
                  <a:pt x="4410" y="3972"/>
                </a:cubicBezTo>
                <a:cubicBezTo>
                  <a:pt x="4178" y="3972"/>
                  <a:pt x="3920" y="3946"/>
                  <a:pt x="3637" y="3946"/>
                </a:cubicBezTo>
                <a:lnTo>
                  <a:pt x="2811" y="3946"/>
                </a:lnTo>
                <a:cubicBezTo>
                  <a:pt x="2321" y="3972"/>
                  <a:pt x="1831" y="4153"/>
                  <a:pt x="1419" y="4436"/>
                </a:cubicBezTo>
                <a:cubicBezTo>
                  <a:pt x="1032" y="4720"/>
                  <a:pt x="722" y="5107"/>
                  <a:pt x="490" y="5520"/>
                </a:cubicBezTo>
                <a:cubicBezTo>
                  <a:pt x="232" y="5984"/>
                  <a:pt x="52" y="6474"/>
                  <a:pt x="26" y="6990"/>
                </a:cubicBezTo>
                <a:cubicBezTo>
                  <a:pt x="0" y="7428"/>
                  <a:pt x="77" y="7867"/>
                  <a:pt x="232" y="8279"/>
                </a:cubicBezTo>
                <a:cubicBezTo>
                  <a:pt x="413" y="8666"/>
                  <a:pt x="645" y="9027"/>
                  <a:pt x="954" y="9311"/>
                </a:cubicBezTo>
                <a:cubicBezTo>
                  <a:pt x="1238" y="9620"/>
                  <a:pt x="1573" y="9852"/>
                  <a:pt x="1934" y="10059"/>
                </a:cubicBezTo>
                <a:cubicBezTo>
                  <a:pt x="2515" y="10397"/>
                  <a:pt x="3185" y="10577"/>
                  <a:pt x="3862" y="10577"/>
                </a:cubicBezTo>
                <a:cubicBezTo>
                  <a:pt x="3907" y="10577"/>
                  <a:pt x="3952" y="10576"/>
                  <a:pt x="3998" y="10575"/>
                </a:cubicBezTo>
                <a:cubicBezTo>
                  <a:pt x="4668" y="10575"/>
                  <a:pt x="5339" y="10317"/>
                  <a:pt x="5880" y="9904"/>
                </a:cubicBezTo>
                <a:lnTo>
                  <a:pt x="4849" y="7763"/>
                </a:lnTo>
                <a:cubicBezTo>
                  <a:pt x="4746" y="7789"/>
                  <a:pt x="4617" y="7841"/>
                  <a:pt x="4513" y="7918"/>
                </a:cubicBezTo>
                <a:cubicBezTo>
                  <a:pt x="4410" y="7970"/>
                  <a:pt x="4281" y="8021"/>
                  <a:pt x="4152" y="8073"/>
                </a:cubicBezTo>
                <a:cubicBezTo>
                  <a:pt x="3998" y="8125"/>
                  <a:pt x="3843" y="8125"/>
                  <a:pt x="3688" y="8125"/>
                </a:cubicBezTo>
                <a:cubicBezTo>
                  <a:pt x="3533" y="8125"/>
                  <a:pt x="3353" y="8073"/>
                  <a:pt x="3224" y="7996"/>
                </a:cubicBezTo>
                <a:cubicBezTo>
                  <a:pt x="2992" y="7867"/>
                  <a:pt x="2837" y="7686"/>
                  <a:pt x="2734" y="7480"/>
                </a:cubicBezTo>
                <a:cubicBezTo>
                  <a:pt x="2631" y="7273"/>
                  <a:pt x="2657" y="7016"/>
                  <a:pt x="2760" y="6835"/>
                </a:cubicBezTo>
                <a:cubicBezTo>
                  <a:pt x="2889" y="6629"/>
                  <a:pt x="3069" y="6474"/>
                  <a:pt x="3275" y="6422"/>
                </a:cubicBezTo>
                <a:cubicBezTo>
                  <a:pt x="3508" y="6319"/>
                  <a:pt x="3766" y="6268"/>
                  <a:pt x="4023" y="6242"/>
                </a:cubicBezTo>
                <a:cubicBezTo>
                  <a:pt x="4139" y="6229"/>
                  <a:pt x="4262" y="6222"/>
                  <a:pt x="4388" y="6222"/>
                </a:cubicBezTo>
                <a:cubicBezTo>
                  <a:pt x="4513" y="6222"/>
                  <a:pt x="4642" y="6229"/>
                  <a:pt x="4771" y="6242"/>
                </a:cubicBezTo>
                <a:lnTo>
                  <a:pt x="5339" y="6268"/>
                </a:lnTo>
                <a:cubicBezTo>
                  <a:pt x="5622" y="6268"/>
                  <a:pt x="5906" y="6242"/>
                  <a:pt x="6164" y="6164"/>
                </a:cubicBezTo>
                <a:cubicBezTo>
                  <a:pt x="6396" y="6087"/>
                  <a:pt x="6603" y="5984"/>
                  <a:pt x="6783" y="5855"/>
                </a:cubicBezTo>
                <a:cubicBezTo>
                  <a:pt x="6938" y="5726"/>
                  <a:pt x="7093" y="5545"/>
                  <a:pt x="7221" y="5391"/>
                </a:cubicBezTo>
                <a:cubicBezTo>
                  <a:pt x="7350" y="5210"/>
                  <a:pt x="7454" y="5004"/>
                  <a:pt x="7557" y="4823"/>
                </a:cubicBezTo>
                <a:lnTo>
                  <a:pt x="5416" y="3611"/>
                </a:ln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26" name="Google Shape;126;p5"/>
          <p:cNvSpPr/>
          <p:nvPr/>
        </p:nvSpPr>
        <p:spPr>
          <a:xfrm rot="-5775818">
            <a:off x="1646076" y="3479285"/>
            <a:ext cx="466819" cy="359356"/>
          </a:xfrm>
          <a:custGeom>
            <a:avLst/>
            <a:gdLst/>
            <a:ahLst/>
            <a:cxnLst/>
            <a:rect l="l" t="t" r="r" b="b"/>
            <a:pathLst>
              <a:path w="14005" h="10781" extrusionOk="0">
                <a:moveTo>
                  <a:pt x="9419" y="1"/>
                </a:moveTo>
                <a:cubicBezTo>
                  <a:pt x="9050" y="1"/>
                  <a:pt x="8683" y="53"/>
                  <a:pt x="8331" y="155"/>
                </a:cubicBezTo>
                <a:lnTo>
                  <a:pt x="8485" y="3069"/>
                </a:lnTo>
                <a:lnTo>
                  <a:pt x="8898" y="3069"/>
                </a:lnTo>
                <a:cubicBezTo>
                  <a:pt x="8988" y="3057"/>
                  <a:pt x="9079" y="3050"/>
                  <a:pt x="9166" y="3050"/>
                </a:cubicBezTo>
                <a:cubicBezTo>
                  <a:pt x="9253" y="3050"/>
                  <a:pt x="9337" y="3057"/>
                  <a:pt x="9414" y="3069"/>
                </a:cubicBezTo>
                <a:cubicBezTo>
                  <a:pt x="9594" y="3069"/>
                  <a:pt x="9775" y="3121"/>
                  <a:pt x="9956" y="3198"/>
                </a:cubicBezTo>
                <a:cubicBezTo>
                  <a:pt x="10136" y="3276"/>
                  <a:pt x="10317" y="3431"/>
                  <a:pt x="10446" y="3585"/>
                </a:cubicBezTo>
                <a:cubicBezTo>
                  <a:pt x="10626" y="3817"/>
                  <a:pt x="10755" y="4101"/>
                  <a:pt x="10755" y="4411"/>
                </a:cubicBezTo>
                <a:cubicBezTo>
                  <a:pt x="10755" y="4694"/>
                  <a:pt x="10626" y="4952"/>
                  <a:pt x="10420" y="5133"/>
                </a:cubicBezTo>
                <a:cubicBezTo>
                  <a:pt x="10217" y="5291"/>
                  <a:pt x="9974" y="5370"/>
                  <a:pt x="9744" y="5370"/>
                </a:cubicBezTo>
                <a:cubicBezTo>
                  <a:pt x="9711" y="5370"/>
                  <a:pt x="9678" y="5368"/>
                  <a:pt x="9646" y="5365"/>
                </a:cubicBezTo>
                <a:cubicBezTo>
                  <a:pt x="9311" y="5365"/>
                  <a:pt x="9001" y="5313"/>
                  <a:pt x="8718" y="5210"/>
                </a:cubicBezTo>
                <a:cubicBezTo>
                  <a:pt x="8408" y="5107"/>
                  <a:pt x="8124" y="5004"/>
                  <a:pt x="7841" y="4875"/>
                </a:cubicBezTo>
                <a:cubicBezTo>
                  <a:pt x="7557" y="4746"/>
                  <a:pt x="7351" y="4643"/>
                  <a:pt x="7196" y="4591"/>
                </a:cubicBezTo>
                <a:cubicBezTo>
                  <a:pt x="6886" y="4436"/>
                  <a:pt x="6525" y="4333"/>
                  <a:pt x="6190" y="4307"/>
                </a:cubicBezTo>
                <a:cubicBezTo>
                  <a:pt x="6109" y="4300"/>
                  <a:pt x="6029" y="4296"/>
                  <a:pt x="5949" y="4296"/>
                </a:cubicBezTo>
                <a:cubicBezTo>
                  <a:pt x="5470" y="4296"/>
                  <a:pt x="5015" y="4429"/>
                  <a:pt x="4617" y="4694"/>
                </a:cubicBezTo>
                <a:cubicBezTo>
                  <a:pt x="4385" y="4849"/>
                  <a:pt x="4178" y="5004"/>
                  <a:pt x="3946" y="5159"/>
                </a:cubicBezTo>
                <a:lnTo>
                  <a:pt x="5855" y="7557"/>
                </a:lnTo>
                <a:cubicBezTo>
                  <a:pt x="5984" y="7450"/>
                  <a:pt x="6149" y="7396"/>
                  <a:pt x="6334" y="7396"/>
                </a:cubicBezTo>
                <a:cubicBezTo>
                  <a:pt x="6371" y="7396"/>
                  <a:pt x="6409" y="7398"/>
                  <a:pt x="6448" y="7402"/>
                </a:cubicBezTo>
                <a:cubicBezTo>
                  <a:pt x="6680" y="7454"/>
                  <a:pt x="6938" y="7505"/>
                  <a:pt x="7196" y="7609"/>
                </a:cubicBezTo>
                <a:cubicBezTo>
                  <a:pt x="7454" y="7738"/>
                  <a:pt x="7738" y="7867"/>
                  <a:pt x="8047" y="7996"/>
                </a:cubicBezTo>
                <a:cubicBezTo>
                  <a:pt x="8357" y="8150"/>
                  <a:pt x="8692" y="8279"/>
                  <a:pt x="9001" y="8382"/>
                </a:cubicBezTo>
                <a:cubicBezTo>
                  <a:pt x="9355" y="8506"/>
                  <a:pt x="9728" y="8564"/>
                  <a:pt x="10102" y="8564"/>
                </a:cubicBezTo>
                <a:cubicBezTo>
                  <a:pt x="10355" y="8564"/>
                  <a:pt x="10609" y="8538"/>
                  <a:pt x="10858" y="8486"/>
                </a:cubicBezTo>
                <a:cubicBezTo>
                  <a:pt x="11426" y="8331"/>
                  <a:pt x="11967" y="8047"/>
                  <a:pt x="12406" y="7686"/>
                </a:cubicBezTo>
                <a:cubicBezTo>
                  <a:pt x="12921" y="7299"/>
                  <a:pt x="13360" y="6783"/>
                  <a:pt x="13644" y="6216"/>
                </a:cubicBezTo>
                <a:cubicBezTo>
                  <a:pt x="13876" y="5726"/>
                  <a:pt x="14005" y="5184"/>
                  <a:pt x="13979" y="4643"/>
                </a:cubicBezTo>
                <a:cubicBezTo>
                  <a:pt x="13979" y="4127"/>
                  <a:pt x="13876" y="3611"/>
                  <a:pt x="13669" y="3121"/>
                </a:cubicBezTo>
                <a:cubicBezTo>
                  <a:pt x="13463" y="2657"/>
                  <a:pt x="13205" y="2218"/>
                  <a:pt x="12896" y="1806"/>
                </a:cubicBezTo>
                <a:cubicBezTo>
                  <a:pt x="12354" y="1109"/>
                  <a:pt x="11632" y="568"/>
                  <a:pt x="10807" y="258"/>
                </a:cubicBezTo>
                <a:cubicBezTo>
                  <a:pt x="10359" y="85"/>
                  <a:pt x="9887" y="1"/>
                  <a:pt x="9419" y="1"/>
                </a:cubicBezTo>
                <a:close/>
                <a:moveTo>
                  <a:pt x="2528" y="6371"/>
                </a:moveTo>
                <a:lnTo>
                  <a:pt x="0" y="8382"/>
                </a:lnTo>
                <a:lnTo>
                  <a:pt x="1909" y="10781"/>
                </a:lnTo>
                <a:lnTo>
                  <a:pt x="4436" y="8769"/>
                </a:lnTo>
                <a:lnTo>
                  <a:pt x="2528" y="6371"/>
                </a:ln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27" name="Google Shape;127;p5"/>
          <p:cNvSpPr/>
          <p:nvPr/>
        </p:nvSpPr>
        <p:spPr>
          <a:xfrm rot="-5775818">
            <a:off x="1398805" y="3582617"/>
            <a:ext cx="549383" cy="765243"/>
          </a:xfrm>
          <a:custGeom>
            <a:avLst/>
            <a:gdLst/>
            <a:ahLst/>
            <a:cxnLst/>
            <a:rect l="l" t="t" r="r" b="b"/>
            <a:pathLst>
              <a:path w="16482" h="22958" extrusionOk="0">
                <a:moveTo>
                  <a:pt x="8744" y="1"/>
                </a:moveTo>
                <a:cubicBezTo>
                  <a:pt x="8086" y="1"/>
                  <a:pt x="7427" y="86"/>
                  <a:pt x="6784" y="262"/>
                </a:cubicBezTo>
                <a:cubicBezTo>
                  <a:pt x="5417" y="623"/>
                  <a:pt x="4205" y="1396"/>
                  <a:pt x="3328" y="2480"/>
                </a:cubicBezTo>
                <a:lnTo>
                  <a:pt x="6346" y="6297"/>
                </a:lnTo>
                <a:cubicBezTo>
                  <a:pt x="6552" y="6142"/>
                  <a:pt x="6732" y="6013"/>
                  <a:pt x="6913" y="5858"/>
                </a:cubicBezTo>
                <a:cubicBezTo>
                  <a:pt x="7119" y="5652"/>
                  <a:pt x="7351" y="5497"/>
                  <a:pt x="7583" y="5342"/>
                </a:cubicBezTo>
                <a:cubicBezTo>
                  <a:pt x="7867" y="5188"/>
                  <a:pt x="8151" y="5084"/>
                  <a:pt x="8460" y="5033"/>
                </a:cubicBezTo>
                <a:cubicBezTo>
                  <a:pt x="8586" y="5004"/>
                  <a:pt x="8715" y="4989"/>
                  <a:pt x="8846" y="4989"/>
                </a:cubicBezTo>
                <a:cubicBezTo>
                  <a:pt x="9063" y="4989"/>
                  <a:pt x="9282" y="5030"/>
                  <a:pt x="9492" y="5110"/>
                </a:cubicBezTo>
                <a:cubicBezTo>
                  <a:pt x="9956" y="5239"/>
                  <a:pt x="10395" y="5523"/>
                  <a:pt x="10678" y="5910"/>
                </a:cubicBezTo>
                <a:cubicBezTo>
                  <a:pt x="10988" y="6271"/>
                  <a:pt x="11065" y="6761"/>
                  <a:pt x="10910" y="7225"/>
                </a:cubicBezTo>
                <a:cubicBezTo>
                  <a:pt x="10782" y="7664"/>
                  <a:pt x="10498" y="8050"/>
                  <a:pt x="10111" y="8283"/>
                </a:cubicBezTo>
                <a:cubicBezTo>
                  <a:pt x="9673" y="8566"/>
                  <a:pt x="9182" y="8798"/>
                  <a:pt x="8692" y="8953"/>
                </a:cubicBezTo>
                <a:cubicBezTo>
                  <a:pt x="8202" y="9108"/>
                  <a:pt x="7712" y="9237"/>
                  <a:pt x="7197" y="9340"/>
                </a:cubicBezTo>
                <a:cubicBezTo>
                  <a:pt x="6707" y="9417"/>
                  <a:pt x="6320" y="9495"/>
                  <a:pt x="6062" y="9546"/>
                </a:cubicBezTo>
                <a:cubicBezTo>
                  <a:pt x="5494" y="9624"/>
                  <a:pt x="4953" y="9830"/>
                  <a:pt x="4437" y="10088"/>
                </a:cubicBezTo>
                <a:cubicBezTo>
                  <a:pt x="4024" y="10320"/>
                  <a:pt x="3663" y="10629"/>
                  <a:pt x="3354" y="10991"/>
                </a:cubicBezTo>
                <a:cubicBezTo>
                  <a:pt x="3070" y="11326"/>
                  <a:pt x="2864" y="11713"/>
                  <a:pt x="2683" y="12125"/>
                </a:cubicBezTo>
                <a:cubicBezTo>
                  <a:pt x="2528" y="12538"/>
                  <a:pt x="2374" y="12976"/>
                  <a:pt x="2245" y="13415"/>
                </a:cubicBezTo>
                <a:lnTo>
                  <a:pt x="7119" y="14833"/>
                </a:lnTo>
                <a:cubicBezTo>
                  <a:pt x="7222" y="14498"/>
                  <a:pt x="7455" y="14214"/>
                  <a:pt x="7764" y="14060"/>
                </a:cubicBezTo>
                <a:cubicBezTo>
                  <a:pt x="8151" y="13853"/>
                  <a:pt x="8538" y="13724"/>
                  <a:pt x="8976" y="13621"/>
                </a:cubicBezTo>
                <a:cubicBezTo>
                  <a:pt x="9440" y="13518"/>
                  <a:pt x="9956" y="13415"/>
                  <a:pt x="10498" y="13312"/>
                </a:cubicBezTo>
                <a:cubicBezTo>
                  <a:pt x="11065" y="13234"/>
                  <a:pt x="11607" y="13105"/>
                  <a:pt x="12148" y="12925"/>
                </a:cubicBezTo>
                <a:cubicBezTo>
                  <a:pt x="13154" y="12641"/>
                  <a:pt x="14031" y="12074"/>
                  <a:pt x="14728" y="11300"/>
                </a:cubicBezTo>
                <a:cubicBezTo>
                  <a:pt x="15346" y="10552"/>
                  <a:pt x="15811" y="9675"/>
                  <a:pt x="16069" y="8721"/>
                </a:cubicBezTo>
                <a:cubicBezTo>
                  <a:pt x="16404" y="7715"/>
                  <a:pt x="16481" y="6632"/>
                  <a:pt x="16327" y="5575"/>
                </a:cubicBezTo>
                <a:cubicBezTo>
                  <a:pt x="16172" y="4698"/>
                  <a:pt x="15811" y="3847"/>
                  <a:pt x="15295" y="3124"/>
                </a:cubicBezTo>
                <a:cubicBezTo>
                  <a:pt x="14779" y="2454"/>
                  <a:pt x="14134" y="1861"/>
                  <a:pt x="13412" y="1396"/>
                </a:cubicBezTo>
                <a:cubicBezTo>
                  <a:pt x="12690" y="932"/>
                  <a:pt x="11916" y="597"/>
                  <a:pt x="11091" y="365"/>
                </a:cubicBezTo>
                <a:cubicBezTo>
                  <a:pt x="10330" y="125"/>
                  <a:pt x="9537" y="1"/>
                  <a:pt x="8744" y="1"/>
                </a:cubicBezTo>
                <a:close/>
                <a:moveTo>
                  <a:pt x="1497" y="16407"/>
                </a:moveTo>
                <a:lnTo>
                  <a:pt x="1" y="21565"/>
                </a:lnTo>
                <a:lnTo>
                  <a:pt x="4850" y="22957"/>
                </a:lnTo>
                <a:lnTo>
                  <a:pt x="6346" y="17799"/>
                </a:lnTo>
                <a:lnTo>
                  <a:pt x="1497" y="16407"/>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28" name="Google Shape;128;p5"/>
          <p:cNvSpPr/>
          <p:nvPr/>
        </p:nvSpPr>
        <p:spPr>
          <a:xfrm rot="-5775818">
            <a:off x="1321717" y="5203732"/>
            <a:ext cx="306924" cy="513851"/>
          </a:xfrm>
          <a:custGeom>
            <a:avLst/>
            <a:gdLst/>
            <a:ahLst/>
            <a:cxnLst/>
            <a:rect l="l" t="t" r="r" b="b"/>
            <a:pathLst>
              <a:path w="9208" h="15416" extrusionOk="0">
                <a:moveTo>
                  <a:pt x="3069" y="1"/>
                </a:moveTo>
                <a:lnTo>
                  <a:pt x="129" y="1290"/>
                </a:lnTo>
                <a:lnTo>
                  <a:pt x="1496" y="4411"/>
                </a:lnTo>
                <a:lnTo>
                  <a:pt x="4436" y="3122"/>
                </a:lnTo>
                <a:lnTo>
                  <a:pt x="3069" y="1"/>
                </a:lnTo>
                <a:close/>
                <a:moveTo>
                  <a:pt x="5287" y="4901"/>
                </a:moveTo>
                <a:lnTo>
                  <a:pt x="2321" y="6216"/>
                </a:lnTo>
                <a:cubicBezTo>
                  <a:pt x="2399" y="6397"/>
                  <a:pt x="2399" y="6655"/>
                  <a:pt x="2321" y="6861"/>
                </a:cubicBezTo>
                <a:cubicBezTo>
                  <a:pt x="2192" y="7093"/>
                  <a:pt x="2063" y="7325"/>
                  <a:pt x="1883" y="7558"/>
                </a:cubicBezTo>
                <a:cubicBezTo>
                  <a:pt x="1702" y="7815"/>
                  <a:pt x="1496" y="8073"/>
                  <a:pt x="1264" y="8331"/>
                </a:cubicBezTo>
                <a:cubicBezTo>
                  <a:pt x="1032" y="8589"/>
                  <a:pt x="825" y="8899"/>
                  <a:pt x="619" y="9208"/>
                </a:cubicBezTo>
                <a:cubicBezTo>
                  <a:pt x="232" y="9750"/>
                  <a:pt x="26" y="10395"/>
                  <a:pt x="0" y="11039"/>
                </a:cubicBezTo>
                <a:cubicBezTo>
                  <a:pt x="0" y="11684"/>
                  <a:pt x="155" y="12303"/>
                  <a:pt x="413" y="12870"/>
                </a:cubicBezTo>
                <a:cubicBezTo>
                  <a:pt x="645" y="13489"/>
                  <a:pt x="1057" y="14057"/>
                  <a:pt x="1573" y="14521"/>
                </a:cubicBezTo>
                <a:cubicBezTo>
                  <a:pt x="2012" y="14882"/>
                  <a:pt x="2502" y="15140"/>
                  <a:pt x="3069" y="15295"/>
                </a:cubicBezTo>
                <a:cubicBezTo>
                  <a:pt x="3408" y="15375"/>
                  <a:pt x="3746" y="15416"/>
                  <a:pt x="4085" y="15416"/>
                </a:cubicBezTo>
                <a:cubicBezTo>
                  <a:pt x="4288" y="15416"/>
                  <a:pt x="4491" y="15401"/>
                  <a:pt x="4694" y="15372"/>
                </a:cubicBezTo>
                <a:cubicBezTo>
                  <a:pt x="5236" y="15295"/>
                  <a:pt x="5777" y="15166"/>
                  <a:pt x="6267" y="14934"/>
                </a:cubicBezTo>
                <a:cubicBezTo>
                  <a:pt x="7118" y="14573"/>
                  <a:pt x="7866" y="13979"/>
                  <a:pt x="8434" y="13231"/>
                </a:cubicBezTo>
                <a:cubicBezTo>
                  <a:pt x="8949" y="12509"/>
                  <a:pt x="9207" y="11632"/>
                  <a:pt x="9207" y="10730"/>
                </a:cubicBezTo>
                <a:lnTo>
                  <a:pt x="6164" y="10085"/>
                </a:lnTo>
                <a:cubicBezTo>
                  <a:pt x="6138" y="10240"/>
                  <a:pt x="6087" y="10369"/>
                  <a:pt x="6087" y="10523"/>
                </a:cubicBezTo>
                <a:cubicBezTo>
                  <a:pt x="6061" y="10704"/>
                  <a:pt x="6009" y="10885"/>
                  <a:pt x="5932" y="11039"/>
                </a:cubicBezTo>
                <a:cubicBezTo>
                  <a:pt x="5880" y="11220"/>
                  <a:pt x="5777" y="11400"/>
                  <a:pt x="5648" y="11555"/>
                </a:cubicBezTo>
                <a:cubicBezTo>
                  <a:pt x="5519" y="11736"/>
                  <a:pt x="5339" y="11865"/>
                  <a:pt x="5132" y="11942"/>
                </a:cubicBezTo>
                <a:cubicBezTo>
                  <a:pt x="4940" y="12030"/>
                  <a:pt x="4723" y="12081"/>
                  <a:pt x="4507" y="12081"/>
                </a:cubicBezTo>
                <a:cubicBezTo>
                  <a:pt x="4405" y="12081"/>
                  <a:pt x="4303" y="12070"/>
                  <a:pt x="4204" y="12045"/>
                </a:cubicBezTo>
                <a:cubicBezTo>
                  <a:pt x="3920" y="11968"/>
                  <a:pt x="3662" y="11761"/>
                  <a:pt x="3559" y="11504"/>
                </a:cubicBezTo>
                <a:cubicBezTo>
                  <a:pt x="3456" y="11220"/>
                  <a:pt x="3430" y="10910"/>
                  <a:pt x="3533" y="10627"/>
                </a:cubicBezTo>
                <a:cubicBezTo>
                  <a:pt x="3636" y="10317"/>
                  <a:pt x="3765" y="10008"/>
                  <a:pt x="3946" y="9750"/>
                </a:cubicBezTo>
                <a:cubicBezTo>
                  <a:pt x="4127" y="9466"/>
                  <a:pt x="4333" y="9182"/>
                  <a:pt x="4539" y="8950"/>
                </a:cubicBezTo>
                <a:cubicBezTo>
                  <a:pt x="4746" y="8692"/>
                  <a:pt x="4900" y="8512"/>
                  <a:pt x="5003" y="8383"/>
                </a:cubicBezTo>
                <a:cubicBezTo>
                  <a:pt x="5236" y="8099"/>
                  <a:pt x="5442" y="7764"/>
                  <a:pt x="5571" y="7429"/>
                </a:cubicBezTo>
                <a:cubicBezTo>
                  <a:pt x="5777" y="6887"/>
                  <a:pt x="5777" y="6268"/>
                  <a:pt x="5597" y="5726"/>
                </a:cubicBezTo>
                <a:cubicBezTo>
                  <a:pt x="5519" y="5443"/>
                  <a:pt x="5416" y="5159"/>
                  <a:pt x="5287" y="4901"/>
                </a:cubicBez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29" name="Google Shape;129;p5"/>
          <p:cNvSpPr/>
          <p:nvPr/>
        </p:nvSpPr>
        <p:spPr>
          <a:xfrm rot="-5775818">
            <a:off x="1478890" y="4493926"/>
            <a:ext cx="482319" cy="807341"/>
          </a:xfrm>
          <a:custGeom>
            <a:avLst/>
            <a:gdLst/>
            <a:ahLst/>
            <a:cxnLst/>
            <a:rect l="l" t="t" r="r" b="b"/>
            <a:pathLst>
              <a:path w="14470" h="24221" extrusionOk="0">
                <a:moveTo>
                  <a:pt x="8053" y="0"/>
                </a:moveTo>
                <a:cubicBezTo>
                  <a:pt x="7982" y="0"/>
                  <a:pt x="7911" y="1"/>
                  <a:pt x="7841" y="3"/>
                </a:cubicBezTo>
                <a:cubicBezTo>
                  <a:pt x="6990" y="3"/>
                  <a:pt x="6139" y="132"/>
                  <a:pt x="5339" y="390"/>
                </a:cubicBezTo>
                <a:cubicBezTo>
                  <a:pt x="3921" y="777"/>
                  <a:pt x="2631" y="1577"/>
                  <a:pt x="1651" y="2660"/>
                </a:cubicBezTo>
                <a:cubicBezTo>
                  <a:pt x="723" y="3691"/>
                  <a:pt x="130" y="5007"/>
                  <a:pt x="1" y="6399"/>
                </a:cubicBezTo>
                <a:lnTo>
                  <a:pt x="4591" y="7947"/>
                </a:lnTo>
                <a:cubicBezTo>
                  <a:pt x="4669" y="7715"/>
                  <a:pt x="4746" y="7508"/>
                  <a:pt x="4823" y="7276"/>
                </a:cubicBezTo>
                <a:cubicBezTo>
                  <a:pt x="4875" y="6993"/>
                  <a:pt x="4978" y="6735"/>
                  <a:pt x="5107" y="6477"/>
                </a:cubicBezTo>
                <a:cubicBezTo>
                  <a:pt x="5262" y="6219"/>
                  <a:pt x="5442" y="5961"/>
                  <a:pt x="5649" y="5755"/>
                </a:cubicBezTo>
                <a:cubicBezTo>
                  <a:pt x="5907" y="5497"/>
                  <a:pt x="6216" y="5316"/>
                  <a:pt x="6551" y="5239"/>
                </a:cubicBezTo>
                <a:cubicBezTo>
                  <a:pt x="6787" y="5164"/>
                  <a:pt x="7023" y="5126"/>
                  <a:pt x="7255" y="5126"/>
                </a:cubicBezTo>
                <a:cubicBezTo>
                  <a:pt x="7507" y="5126"/>
                  <a:pt x="7755" y="5171"/>
                  <a:pt x="7996" y="5265"/>
                </a:cubicBezTo>
                <a:cubicBezTo>
                  <a:pt x="8434" y="5394"/>
                  <a:pt x="8795" y="5755"/>
                  <a:pt x="8898" y="6219"/>
                </a:cubicBezTo>
                <a:cubicBezTo>
                  <a:pt x="9053" y="6657"/>
                  <a:pt x="9002" y="7147"/>
                  <a:pt x="8795" y="7560"/>
                </a:cubicBezTo>
                <a:cubicBezTo>
                  <a:pt x="8589" y="8050"/>
                  <a:pt x="8331" y="8488"/>
                  <a:pt x="7996" y="8875"/>
                </a:cubicBezTo>
                <a:cubicBezTo>
                  <a:pt x="7686" y="9288"/>
                  <a:pt x="7325" y="9675"/>
                  <a:pt x="6938" y="10036"/>
                </a:cubicBezTo>
                <a:cubicBezTo>
                  <a:pt x="6577" y="10371"/>
                  <a:pt x="6294" y="10629"/>
                  <a:pt x="6113" y="10835"/>
                </a:cubicBezTo>
                <a:cubicBezTo>
                  <a:pt x="5700" y="11222"/>
                  <a:pt x="5339" y="11687"/>
                  <a:pt x="5056" y="12202"/>
                </a:cubicBezTo>
                <a:cubicBezTo>
                  <a:pt x="4849" y="12615"/>
                  <a:pt x="4720" y="13079"/>
                  <a:pt x="4643" y="13543"/>
                </a:cubicBezTo>
                <a:cubicBezTo>
                  <a:pt x="4591" y="13982"/>
                  <a:pt x="4617" y="14420"/>
                  <a:pt x="4720" y="14859"/>
                </a:cubicBezTo>
                <a:cubicBezTo>
                  <a:pt x="4798" y="15297"/>
                  <a:pt x="4901" y="15736"/>
                  <a:pt x="5030" y="16174"/>
                </a:cubicBezTo>
                <a:lnTo>
                  <a:pt x="9878" y="14704"/>
                </a:lnTo>
                <a:cubicBezTo>
                  <a:pt x="9775" y="14369"/>
                  <a:pt x="9827" y="14008"/>
                  <a:pt x="10007" y="13698"/>
                </a:cubicBezTo>
                <a:cubicBezTo>
                  <a:pt x="10214" y="13337"/>
                  <a:pt x="10472" y="12976"/>
                  <a:pt x="10781" y="12692"/>
                </a:cubicBezTo>
                <a:cubicBezTo>
                  <a:pt x="11116" y="12331"/>
                  <a:pt x="11503" y="11970"/>
                  <a:pt x="11890" y="11583"/>
                </a:cubicBezTo>
                <a:cubicBezTo>
                  <a:pt x="12329" y="11197"/>
                  <a:pt x="12715" y="10784"/>
                  <a:pt x="13077" y="10345"/>
                </a:cubicBezTo>
                <a:cubicBezTo>
                  <a:pt x="13747" y="9572"/>
                  <a:pt x="14186" y="8617"/>
                  <a:pt x="14366" y="7586"/>
                </a:cubicBezTo>
                <a:cubicBezTo>
                  <a:pt x="14469" y="6606"/>
                  <a:pt x="14366" y="5626"/>
                  <a:pt x="14082" y="4697"/>
                </a:cubicBezTo>
                <a:cubicBezTo>
                  <a:pt x="13799" y="3640"/>
                  <a:pt x="13283" y="2711"/>
                  <a:pt x="12561" y="1912"/>
                </a:cubicBezTo>
                <a:cubicBezTo>
                  <a:pt x="11942" y="1241"/>
                  <a:pt x="11194" y="751"/>
                  <a:pt x="10369" y="416"/>
                </a:cubicBezTo>
                <a:cubicBezTo>
                  <a:pt x="9635" y="132"/>
                  <a:pt x="8837" y="0"/>
                  <a:pt x="8053" y="0"/>
                </a:cubicBezTo>
                <a:close/>
                <a:moveTo>
                  <a:pt x="10859" y="17618"/>
                </a:moveTo>
                <a:lnTo>
                  <a:pt x="6036" y="19114"/>
                </a:lnTo>
                <a:lnTo>
                  <a:pt x="7583" y="24221"/>
                </a:lnTo>
                <a:lnTo>
                  <a:pt x="12432" y="22751"/>
                </a:lnTo>
                <a:lnTo>
                  <a:pt x="10859" y="17618"/>
                </a:ln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30" name="Google Shape;130;p5"/>
          <p:cNvSpPr/>
          <p:nvPr/>
        </p:nvSpPr>
        <p:spPr>
          <a:xfrm rot="-5775818">
            <a:off x="1834339" y="4983771"/>
            <a:ext cx="465119" cy="448587"/>
          </a:xfrm>
          <a:custGeom>
            <a:avLst/>
            <a:gdLst/>
            <a:ahLst/>
            <a:cxnLst/>
            <a:rect l="l" t="t" r="r" b="b"/>
            <a:pathLst>
              <a:path w="13954" h="13458" extrusionOk="0">
                <a:moveTo>
                  <a:pt x="4745" y="0"/>
                </a:moveTo>
                <a:cubicBezTo>
                  <a:pt x="4337" y="0"/>
                  <a:pt x="3936" y="76"/>
                  <a:pt x="3560" y="201"/>
                </a:cubicBezTo>
                <a:cubicBezTo>
                  <a:pt x="3018" y="382"/>
                  <a:pt x="2503" y="666"/>
                  <a:pt x="2090" y="1052"/>
                </a:cubicBezTo>
                <a:cubicBezTo>
                  <a:pt x="1651" y="1414"/>
                  <a:pt x="1290" y="1826"/>
                  <a:pt x="981" y="2290"/>
                </a:cubicBezTo>
                <a:cubicBezTo>
                  <a:pt x="413" y="3090"/>
                  <a:pt x="104" y="4018"/>
                  <a:pt x="52" y="4973"/>
                </a:cubicBezTo>
                <a:cubicBezTo>
                  <a:pt x="1" y="5901"/>
                  <a:pt x="259" y="6804"/>
                  <a:pt x="775" y="7578"/>
                </a:cubicBezTo>
                <a:lnTo>
                  <a:pt x="3766" y="6443"/>
                </a:lnTo>
                <a:cubicBezTo>
                  <a:pt x="3715" y="6288"/>
                  <a:pt x="3663" y="6133"/>
                  <a:pt x="3586" y="6004"/>
                </a:cubicBezTo>
                <a:cubicBezTo>
                  <a:pt x="3508" y="5824"/>
                  <a:pt x="3457" y="5643"/>
                  <a:pt x="3405" y="5463"/>
                </a:cubicBezTo>
                <a:cubicBezTo>
                  <a:pt x="3379" y="5282"/>
                  <a:pt x="3354" y="5076"/>
                  <a:pt x="3379" y="4870"/>
                </a:cubicBezTo>
                <a:cubicBezTo>
                  <a:pt x="3457" y="4302"/>
                  <a:pt x="3844" y="3838"/>
                  <a:pt x="4359" y="3632"/>
                </a:cubicBezTo>
                <a:cubicBezTo>
                  <a:pt x="4479" y="3592"/>
                  <a:pt x="4598" y="3571"/>
                  <a:pt x="4714" y="3571"/>
                </a:cubicBezTo>
                <a:cubicBezTo>
                  <a:pt x="4900" y="3571"/>
                  <a:pt x="5078" y="3624"/>
                  <a:pt x="5236" y="3735"/>
                </a:cubicBezTo>
                <a:cubicBezTo>
                  <a:pt x="5494" y="3915"/>
                  <a:pt x="5675" y="4199"/>
                  <a:pt x="5752" y="4483"/>
                </a:cubicBezTo>
                <a:cubicBezTo>
                  <a:pt x="5830" y="4818"/>
                  <a:pt x="5881" y="5153"/>
                  <a:pt x="5881" y="5488"/>
                </a:cubicBezTo>
                <a:cubicBezTo>
                  <a:pt x="5881" y="5850"/>
                  <a:pt x="5881" y="6185"/>
                  <a:pt x="5830" y="6520"/>
                </a:cubicBezTo>
                <a:cubicBezTo>
                  <a:pt x="5778" y="6855"/>
                  <a:pt x="5726" y="7088"/>
                  <a:pt x="5726" y="7268"/>
                </a:cubicBezTo>
                <a:cubicBezTo>
                  <a:pt x="5675" y="7655"/>
                  <a:pt x="5701" y="8042"/>
                  <a:pt x="5778" y="8403"/>
                </a:cubicBezTo>
                <a:cubicBezTo>
                  <a:pt x="5855" y="8712"/>
                  <a:pt x="5959" y="8996"/>
                  <a:pt x="6113" y="9254"/>
                </a:cubicBezTo>
                <a:cubicBezTo>
                  <a:pt x="6294" y="9486"/>
                  <a:pt x="6474" y="9718"/>
                  <a:pt x="6706" y="9899"/>
                </a:cubicBezTo>
                <a:cubicBezTo>
                  <a:pt x="6939" y="10079"/>
                  <a:pt x="7171" y="10260"/>
                  <a:pt x="7429" y="10415"/>
                </a:cubicBezTo>
                <a:lnTo>
                  <a:pt x="9260" y="7655"/>
                </a:lnTo>
                <a:cubicBezTo>
                  <a:pt x="9079" y="7526"/>
                  <a:pt x="8950" y="7320"/>
                  <a:pt x="8924" y="7088"/>
                </a:cubicBezTo>
                <a:cubicBezTo>
                  <a:pt x="8873" y="6804"/>
                  <a:pt x="8873" y="6520"/>
                  <a:pt x="8899" y="6236"/>
                </a:cubicBezTo>
                <a:cubicBezTo>
                  <a:pt x="8924" y="5927"/>
                  <a:pt x="8950" y="5592"/>
                  <a:pt x="9002" y="5231"/>
                </a:cubicBezTo>
                <a:cubicBezTo>
                  <a:pt x="9053" y="4844"/>
                  <a:pt x="9079" y="4483"/>
                  <a:pt x="9079" y="4122"/>
                </a:cubicBezTo>
                <a:cubicBezTo>
                  <a:pt x="9105" y="3425"/>
                  <a:pt x="8924" y="2755"/>
                  <a:pt x="8563" y="2187"/>
                </a:cubicBezTo>
                <a:cubicBezTo>
                  <a:pt x="7815" y="1052"/>
                  <a:pt x="6629" y="279"/>
                  <a:pt x="5288" y="47"/>
                </a:cubicBezTo>
                <a:cubicBezTo>
                  <a:pt x="5107" y="15"/>
                  <a:pt x="4925" y="0"/>
                  <a:pt x="4745" y="0"/>
                </a:cubicBezTo>
                <a:close/>
                <a:moveTo>
                  <a:pt x="11014" y="8738"/>
                </a:moveTo>
                <a:lnTo>
                  <a:pt x="9157" y="11498"/>
                </a:lnTo>
                <a:lnTo>
                  <a:pt x="12097" y="13458"/>
                </a:lnTo>
                <a:lnTo>
                  <a:pt x="13954" y="10672"/>
                </a:lnTo>
                <a:lnTo>
                  <a:pt x="11014" y="8738"/>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31" name="Google Shape;131;p5"/>
          <p:cNvSpPr/>
          <p:nvPr/>
        </p:nvSpPr>
        <p:spPr>
          <a:xfrm rot="-5775818">
            <a:off x="2563085" y="5521764"/>
            <a:ext cx="565683" cy="519851"/>
          </a:xfrm>
          <a:custGeom>
            <a:avLst/>
            <a:gdLst/>
            <a:ahLst/>
            <a:cxnLst/>
            <a:rect l="l" t="t" r="r" b="b"/>
            <a:pathLst>
              <a:path w="16971" h="15596" extrusionOk="0">
                <a:moveTo>
                  <a:pt x="13953" y="1"/>
                </a:moveTo>
                <a:lnTo>
                  <a:pt x="11245" y="3173"/>
                </a:lnTo>
                <a:lnTo>
                  <a:pt x="14237" y="5752"/>
                </a:lnTo>
                <a:lnTo>
                  <a:pt x="16971" y="2580"/>
                </a:lnTo>
                <a:lnTo>
                  <a:pt x="13953" y="1"/>
                </a:lnTo>
                <a:close/>
                <a:moveTo>
                  <a:pt x="4876" y="4744"/>
                </a:moveTo>
                <a:cubicBezTo>
                  <a:pt x="4295" y="4744"/>
                  <a:pt x="3720" y="4865"/>
                  <a:pt x="3199" y="5108"/>
                </a:cubicBezTo>
                <a:cubicBezTo>
                  <a:pt x="2502" y="5443"/>
                  <a:pt x="1909" y="5907"/>
                  <a:pt x="1419" y="6500"/>
                </a:cubicBezTo>
                <a:cubicBezTo>
                  <a:pt x="852" y="7119"/>
                  <a:pt x="439" y="7841"/>
                  <a:pt x="207" y="8667"/>
                </a:cubicBezTo>
                <a:cubicBezTo>
                  <a:pt x="26" y="9337"/>
                  <a:pt x="1" y="10034"/>
                  <a:pt x="155" y="10730"/>
                </a:cubicBezTo>
                <a:cubicBezTo>
                  <a:pt x="284" y="11375"/>
                  <a:pt x="568" y="11994"/>
                  <a:pt x="929" y="12561"/>
                </a:cubicBezTo>
                <a:cubicBezTo>
                  <a:pt x="1290" y="13128"/>
                  <a:pt x="1729" y="13618"/>
                  <a:pt x="2219" y="14057"/>
                </a:cubicBezTo>
                <a:cubicBezTo>
                  <a:pt x="3070" y="14805"/>
                  <a:pt x="4127" y="15321"/>
                  <a:pt x="5262" y="15527"/>
                </a:cubicBezTo>
                <a:cubicBezTo>
                  <a:pt x="5538" y="15573"/>
                  <a:pt x="5813" y="15596"/>
                  <a:pt x="6088" y="15596"/>
                </a:cubicBezTo>
                <a:cubicBezTo>
                  <a:pt x="6890" y="15596"/>
                  <a:pt x="7678" y="15402"/>
                  <a:pt x="8408" y="15037"/>
                </a:cubicBezTo>
                <a:lnTo>
                  <a:pt x="7506" y="11375"/>
                </a:lnTo>
                <a:cubicBezTo>
                  <a:pt x="7325" y="11400"/>
                  <a:pt x="7145" y="11452"/>
                  <a:pt x="6964" y="11504"/>
                </a:cubicBezTo>
                <a:cubicBezTo>
                  <a:pt x="6758" y="11581"/>
                  <a:pt x="6551" y="11607"/>
                  <a:pt x="6319" y="11633"/>
                </a:cubicBezTo>
                <a:cubicBezTo>
                  <a:pt x="6257" y="11639"/>
                  <a:pt x="6195" y="11643"/>
                  <a:pt x="6132" y="11643"/>
                </a:cubicBezTo>
                <a:cubicBezTo>
                  <a:pt x="5961" y="11643"/>
                  <a:pt x="5786" y="11619"/>
                  <a:pt x="5597" y="11581"/>
                </a:cubicBezTo>
                <a:cubicBezTo>
                  <a:pt x="5339" y="11529"/>
                  <a:pt x="5107" y="11400"/>
                  <a:pt x="4901" y="11220"/>
                </a:cubicBezTo>
                <a:cubicBezTo>
                  <a:pt x="4591" y="10962"/>
                  <a:pt x="4385" y="10627"/>
                  <a:pt x="4308" y="10240"/>
                </a:cubicBezTo>
                <a:cubicBezTo>
                  <a:pt x="4230" y="9879"/>
                  <a:pt x="4308" y="9518"/>
                  <a:pt x="4566" y="9234"/>
                </a:cubicBezTo>
                <a:cubicBezTo>
                  <a:pt x="4798" y="8976"/>
                  <a:pt x="5133" y="8796"/>
                  <a:pt x="5494" y="8744"/>
                </a:cubicBezTo>
                <a:cubicBezTo>
                  <a:pt x="5733" y="8712"/>
                  <a:pt x="5982" y="8690"/>
                  <a:pt x="6235" y="8690"/>
                </a:cubicBezTo>
                <a:cubicBezTo>
                  <a:pt x="6391" y="8690"/>
                  <a:pt x="6549" y="8699"/>
                  <a:pt x="6706" y="8718"/>
                </a:cubicBezTo>
                <a:cubicBezTo>
                  <a:pt x="7093" y="8770"/>
                  <a:pt x="7506" y="8847"/>
                  <a:pt x="7893" y="8950"/>
                </a:cubicBezTo>
                <a:cubicBezTo>
                  <a:pt x="8254" y="9053"/>
                  <a:pt x="8563" y="9105"/>
                  <a:pt x="8769" y="9157"/>
                </a:cubicBezTo>
                <a:cubicBezTo>
                  <a:pt x="9090" y="9232"/>
                  <a:pt x="9411" y="9280"/>
                  <a:pt x="9742" y="9280"/>
                </a:cubicBezTo>
                <a:cubicBezTo>
                  <a:pt x="9864" y="9280"/>
                  <a:pt x="9986" y="9274"/>
                  <a:pt x="10111" y="9260"/>
                </a:cubicBezTo>
                <a:cubicBezTo>
                  <a:pt x="10472" y="9234"/>
                  <a:pt x="10833" y="9131"/>
                  <a:pt x="11168" y="8976"/>
                </a:cubicBezTo>
                <a:cubicBezTo>
                  <a:pt x="11477" y="8821"/>
                  <a:pt x="11761" y="8641"/>
                  <a:pt x="11993" y="8383"/>
                </a:cubicBezTo>
                <a:cubicBezTo>
                  <a:pt x="12251" y="8151"/>
                  <a:pt x="12483" y="7893"/>
                  <a:pt x="12715" y="7635"/>
                </a:cubicBezTo>
                <a:lnTo>
                  <a:pt x="9724" y="5082"/>
                </a:lnTo>
                <a:cubicBezTo>
                  <a:pt x="9543" y="5288"/>
                  <a:pt x="9285" y="5391"/>
                  <a:pt x="9027" y="5391"/>
                </a:cubicBezTo>
                <a:cubicBezTo>
                  <a:pt x="8943" y="5398"/>
                  <a:pt x="8860" y="5401"/>
                  <a:pt x="8776" y="5401"/>
                </a:cubicBezTo>
                <a:cubicBezTo>
                  <a:pt x="8524" y="5401"/>
                  <a:pt x="8273" y="5372"/>
                  <a:pt x="8021" y="5314"/>
                </a:cubicBezTo>
                <a:cubicBezTo>
                  <a:pt x="7660" y="5236"/>
                  <a:pt x="7274" y="5133"/>
                  <a:pt x="6835" y="5030"/>
                </a:cubicBezTo>
                <a:cubicBezTo>
                  <a:pt x="6422" y="4927"/>
                  <a:pt x="5984" y="4850"/>
                  <a:pt x="5546" y="4798"/>
                </a:cubicBezTo>
                <a:cubicBezTo>
                  <a:pt x="5323" y="4762"/>
                  <a:pt x="5099" y="4744"/>
                  <a:pt x="4876" y="4744"/>
                </a:cubicBezTo>
                <a:close/>
              </a:path>
            </a:pathLst>
          </a:custGeom>
          <a:solidFill>
            <a:schemeClr val="accent5"/>
          </a:solidFill>
          <a:ln>
            <a:noFill/>
          </a:ln>
        </p:spPr>
        <p:txBody>
          <a:bodyPr spcFirstLastPara="1" wrap="square" lIns="121900" tIns="121900" rIns="121900" bIns="121900" anchor="ctr" anchorCtr="0">
            <a:noAutofit/>
          </a:bodyPr>
          <a:lstStyle/>
          <a:p>
            <a:endParaRPr sz="1865"/>
          </a:p>
        </p:txBody>
      </p:sp>
      <p:sp>
        <p:nvSpPr>
          <p:cNvPr id="132" name="Google Shape;132;p5"/>
          <p:cNvSpPr/>
          <p:nvPr/>
        </p:nvSpPr>
        <p:spPr>
          <a:xfrm rot="-5775818">
            <a:off x="2238263" y="5411608"/>
            <a:ext cx="377421" cy="219560"/>
          </a:xfrm>
          <a:custGeom>
            <a:avLst/>
            <a:gdLst/>
            <a:ahLst/>
            <a:cxnLst/>
            <a:rect l="l" t="t" r="r" b="b"/>
            <a:pathLst>
              <a:path w="11323" h="6587" extrusionOk="0">
                <a:moveTo>
                  <a:pt x="233" y="155"/>
                </a:moveTo>
                <a:lnTo>
                  <a:pt x="1" y="2579"/>
                </a:lnTo>
                <a:lnTo>
                  <a:pt x="2554" y="2812"/>
                </a:lnTo>
                <a:lnTo>
                  <a:pt x="2786" y="387"/>
                </a:lnTo>
                <a:lnTo>
                  <a:pt x="233" y="155"/>
                </a:lnTo>
                <a:close/>
                <a:moveTo>
                  <a:pt x="9543" y="0"/>
                </a:moveTo>
                <a:lnTo>
                  <a:pt x="8021" y="1754"/>
                </a:lnTo>
                <a:cubicBezTo>
                  <a:pt x="8099" y="1831"/>
                  <a:pt x="8176" y="1909"/>
                  <a:pt x="8279" y="1986"/>
                </a:cubicBezTo>
                <a:cubicBezTo>
                  <a:pt x="8383" y="2064"/>
                  <a:pt x="8486" y="2167"/>
                  <a:pt x="8563" y="2270"/>
                </a:cubicBezTo>
                <a:cubicBezTo>
                  <a:pt x="8666" y="2373"/>
                  <a:pt x="8744" y="2502"/>
                  <a:pt x="8795" y="2631"/>
                </a:cubicBezTo>
                <a:cubicBezTo>
                  <a:pt x="8847" y="2786"/>
                  <a:pt x="8873" y="2966"/>
                  <a:pt x="8873" y="3121"/>
                </a:cubicBezTo>
                <a:cubicBezTo>
                  <a:pt x="8847" y="3379"/>
                  <a:pt x="8744" y="3585"/>
                  <a:pt x="8589" y="3766"/>
                </a:cubicBezTo>
                <a:cubicBezTo>
                  <a:pt x="8453" y="3924"/>
                  <a:pt x="8279" y="4003"/>
                  <a:pt x="8081" y="4003"/>
                </a:cubicBezTo>
                <a:cubicBezTo>
                  <a:pt x="8053" y="4003"/>
                  <a:pt x="8025" y="4001"/>
                  <a:pt x="7996" y="3998"/>
                </a:cubicBezTo>
                <a:cubicBezTo>
                  <a:pt x="7764" y="3972"/>
                  <a:pt x="7557" y="3869"/>
                  <a:pt x="7428" y="3714"/>
                </a:cubicBezTo>
                <a:cubicBezTo>
                  <a:pt x="7248" y="3534"/>
                  <a:pt x="7093" y="3327"/>
                  <a:pt x="6990" y="3121"/>
                </a:cubicBezTo>
                <a:cubicBezTo>
                  <a:pt x="6861" y="2889"/>
                  <a:pt x="6758" y="2683"/>
                  <a:pt x="6655" y="2450"/>
                </a:cubicBezTo>
                <a:cubicBezTo>
                  <a:pt x="6577" y="2218"/>
                  <a:pt x="6500" y="2038"/>
                  <a:pt x="6448" y="1935"/>
                </a:cubicBezTo>
                <a:cubicBezTo>
                  <a:pt x="6345" y="1677"/>
                  <a:pt x="6216" y="1419"/>
                  <a:pt x="6036" y="1213"/>
                </a:cubicBezTo>
                <a:cubicBezTo>
                  <a:pt x="5881" y="1032"/>
                  <a:pt x="5700" y="903"/>
                  <a:pt x="5520" y="774"/>
                </a:cubicBezTo>
                <a:cubicBezTo>
                  <a:pt x="5339" y="671"/>
                  <a:pt x="5133" y="619"/>
                  <a:pt x="4927" y="568"/>
                </a:cubicBezTo>
                <a:cubicBezTo>
                  <a:pt x="4720" y="542"/>
                  <a:pt x="4488" y="490"/>
                  <a:pt x="4282" y="490"/>
                </a:cubicBezTo>
                <a:lnTo>
                  <a:pt x="4050" y="2889"/>
                </a:lnTo>
                <a:cubicBezTo>
                  <a:pt x="4204" y="2889"/>
                  <a:pt x="4359" y="2992"/>
                  <a:pt x="4462" y="3121"/>
                </a:cubicBezTo>
                <a:cubicBezTo>
                  <a:pt x="4591" y="3276"/>
                  <a:pt x="4694" y="3456"/>
                  <a:pt x="4798" y="3663"/>
                </a:cubicBezTo>
                <a:cubicBezTo>
                  <a:pt x="4875" y="3869"/>
                  <a:pt x="4978" y="4101"/>
                  <a:pt x="5081" y="4333"/>
                </a:cubicBezTo>
                <a:cubicBezTo>
                  <a:pt x="5159" y="4591"/>
                  <a:pt x="5288" y="4849"/>
                  <a:pt x="5417" y="5081"/>
                </a:cubicBezTo>
                <a:cubicBezTo>
                  <a:pt x="5623" y="5520"/>
                  <a:pt x="5984" y="5906"/>
                  <a:pt x="6397" y="6164"/>
                </a:cubicBezTo>
                <a:cubicBezTo>
                  <a:pt x="6809" y="6396"/>
                  <a:pt x="7274" y="6525"/>
                  <a:pt x="7738" y="6551"/>
                </a:cubicBezTo>
                <a:cubicBezTo>
                  <a:pt x="7893" y="6574"/>
                  <a:pt x="8047" y="6586"/>
                  <a:pt x="8201" y="6586"/>
                </a:cubicBezTo>
                <a:cubicBezTo>
                  <a:pt x="8561" y="6586"/>
                  <a:pt x="8916" y="6523"/>
                  <a:pt x="9259" y="6396"/>
                </a:cubicBezTo>
                <a:cubicBezTo>
                  <a:pt x="9646" y="6242"/>
                  <a:pt x="10007" y="6010"/>
                  <a:pt x="10291" y="5700"/>
                </a:cubicBezTo>
                <a:cubicBezTo>
                  <a:pt x="10575" y="5391"/>
                  <a:pt x="10807" y="5030"/>
                  <a:pt x="10936" y="4643"/>
                </a:cubicBezTo>
                <a:cubicBezTo>
                  <a:pt x="11091" y="4256"/>
                  <a:pt x="11194" y="3869"/>
                  <a:pt x="11220" y="3456"/>
                </a:cubicBezTo>
                <a:cubicBezTo>
                  <a:pt x="11323" y="2760"/>
                  <a:pt x="11194" y="2064"/>
                  <a:pt x="10884" y="1419"/>
                </a:cubicBezTo>
                <a:cubicBezTo>
                  <a:pt x="10601" y="826"/>
                  <a:pt x="10136" y="310"/>
                  <a:pt x="9543"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33" name="Google Shape;133;p5"/>
          <p:cNvSpPr/>
          <p:nvPr/>
        </p:nvSpPr>
        <p:spPr>
          <a:xfrm rot="-5775818">
            <a:off x="1683586" y="5716470"/>
            <a:ext cx="533884" cy="364756"/>
          </a:xfrm>
          <a:custGeom>
            <a:avLst/>
            <a:gdLst/>
            <a:ahLst/>
            <a:cxnLst/>
            <a:rect l="l" t="t" r="r" b="b"/>
            <a:pathLst>
              <a:path w="16017" h="10943" extrusionOk="0">
                <a:moveTo>
                  <a:pt x="10997" y="0"/>
                </a:moveTo>
                <a:cubicBezTo>
                  <a:pt x="10762" y="0"/>
                  <a:pt x="10525" y="20"/>
                  <a:pt x="10291" y="59"/>
                </a:cubicBezTo>
                <a:lnTo>
                  <a:pt x="10084" y="3308"/>
                </a:lnTo>
                <a:cubicBezTo>
                  <a:pt x="10239" y="3334"/>
                  <a:pt x="10394" y="3360"/>
                  <a:pt x="10549" y="3360"/>
                </a:cubicBezTo>
                <a:cubicBezTo>
                  <a:pt x="10729" y="3360"/>
                  <a:pt x="10936" y="3360"/>
                  <a:pt x="11116" y="3412"/>
                </a:cubicBezTo>
                <a:cubicBezTo>
                  <a:pt x="11322" y="3463"/>
                  <a:pt x="11503" y="3541"/>
                  <a:pt x="11683" y="3644"/>
                </a:cubicBezTo>
                <a:cubicBezTo>
                  <a:pt x="11890" y="3747"/>
                  <a:pt x="12070" y="3927"/>
                  <a:pt x="12173" y="4134"/>
                </a:cubicBezTo>
                <a:cubicBezTo>
                  <a:pt x="12354" y="4417"/>
                  <a:pt x="12431" y="4753"/>
                  <a:pt x="12406" y="5088"/>
                </a:cubicBezTo>
                <a:cubicBezTo>
                  <a:pt x="12380" y="5398"/>
                  <a:pt x="12199" y="5681"/>
                  <a:pt x="11941" y="5836"/>
                </a:cubicBezTo>
                <a:cubicBezTo>
                  <a:pt x="11729" y="5952"/>
                  <a:pt x="11501" y="6010"/>
                  <a:pt x="11270" y="6010"/>
                </a:cubicBezTo>
                <a:cubicBezTo>
                  <a:pt x="11193" y="6010"/>
                  <a:pt x="11116" y="6004"/>
                  <a:pt x="11039" y="5991"/>
                </a:cubicBezTo>
                <a:cubicBezTo>
                  <a:pt x="10703" y="5939"/>
                  <a:pt x="10368" y="5836"/>
                  <a:pt x="10059" y="5707"/>
                </a:cubicBezTo>
                <a:cubicBezTo>
                  <a:pt x="9723" y="5552"/>
                  <a:pt x="9414" y="5398"/>
                  <a:pt x="9130" y="5191"/>
                </a:cubicBezTo>
                <a:cubicBezTo>
                  <a:pt x="8846" y="5011"/>
                  <a:pt x="8614" y="4882"/>
                  <a:pt x="8460" y="4804"/>
                </a:cubicBezTo>
                <a:cubicBezTo>
                  <a:pt x="8124" y="4598"/>
                  <a:pt x="7763" y="4443"/>
                  <a:pt x="7376" y="4340"/>
                </a:cubicBezTo>
                <a:cubicBezTo>
                  <a:pt x="7185" y="4308"/>
                  <a:pt x="6994" y="4286"/>
                  <a:pt x="6803" y="4286"/>
                </a:cubicBezTo>
                <a:cubicBezTo>
                  <a:pt x="6684" y="4286"/>
                  <a:pt x="6566" y="4295"/>
                  <a:pt x="6448" y="4314"/>
                </a:cubicBezTo>
                <a:cubicBezTo>
                  <a:pt x="6138" y="4340"/>
                  <a:pt x="5855" y="4443"/>
                  <a:pt x="5597" y="4572"/>
                </a:cubicBezTo>
                <a:cubicBezTo>
                  <a:pt x="5339" y="4701"/>
                  <a:pt x="5055" y="4856"/>
                  <a:pt x="4797" y="5011"/>
                </a:cubicBezTo>
                <a:lnTo>
                  <a:pt x="6577" y="7925"/>
                </a:lnTo>
                <a:cubicBezTo>
                  <a:pt x="6706" y="7844"/>
                  <a:pt x="6845" y="7804"/>
                  <a:pt x="6988" y="7804"/>
                </a:cubicBezTo>
                <a:cubicBezTo>
                  <a:pt x="7073" y="7804"/>
                  <a:pt x="7160" y="7819"/>
                  <a:pt x="7247" y="7848"/>
                </a:cubicBezTo>
                <a:cubicBezTo>
                  <a:pt x="7531" y="7899"/>
                  <a:pt x="7789" y="8028"/>
                  <a:pt x="8047" y="8157"/>
                </a:cubicBezTo>
                <a:cubicBezTo>
                  <a:pt x="8331" y="8312"/>
                  <a:pt x="8614" y="8492"/>
                  <a:pt x="8950" y="8699"/>
                </a:cubicBezTo>
                <a:cubicBezTo>
                  <a:pt x="9259" y="8905"/>
                  <a:pt x="9620" y="9086"/>
                  <a:pt x="9955" y="9240"/>
                </a:cubicBezTo>
                <a:cubicBezTo>
                  <a:pt x="10457" y="9491"/>
                  <a:pt x="11026" y="9623"/>
                  <a:pt x="11595" y="9623"/>
                </a:cubicBezTo>
                <a:cubicBezTo>
                  <a:pt x="11728" y="9623"/>
                  <a:pt x="11861" y="9616"/>
                  <a:pt x="11993" y="9601"/>
                </a:cubicBezTo>
                <a:cubicBezTo>
                  <a:pt x="12638" y="9524"/>
                  <a:pt x="13257" y="9292"/>
                  <a:pt x="13824" y="8931"/>
                </a:cubicBezTo>
                <a:cubicBezTo>
                  <a:pt x="14443" y="8570"/>
                  <a:pt x="14959" y="8054"/>
                  <a:pt x="15372" y="7461"/>
                </a:cubicBezTo>
                <a:cubicBezTo>
                  <a:pt x="15681" y="6971"/>
                  <a:pt x="15887" y="6378"/>
                  <a:pt x="15965" y="5784"/>
                </a:cubicBezTo>
                <a:cubicBezTo>
                  <a:pt x="16016" y="5217"/>
                  <a:pt x="15965" y="4624"/>
                  <a:pt x="15810" y="4082"/>
                </a:cubicBezTo>
                <a:cubicBezTo>
                  <a:pt x="15655" y="3515"/>
                  <a:pt x="15423" y="2999"/>
                  <a:pt x="15114" y="2509"/>
                </a:cubicBezTo>
                <a:cubicBezTo>
                  <a:pt x="14624" y="1658"/>
                  <a:pt x="13876" y="962"/>
                  <a:pt x="12999" y="497"/>
                </a:cubicBezTo>
                <a:cubicBezTo>
                  <a:pt x="12382" y="170"/>
                  <a:pt x="11693" y="0"/>
                  <a:pt x="10997" y="0"/>
                </a:cubicBezTo>
                <a:close/>
                <a:moveTo>
                  <a:pt x="3069" y="6171"/>
                </a:moveTo>
                <a:lnTo>
                  <a:pt x="0" y="8054"/>
                </a:lnTo>
                <a:lnTo>
                  <a:pt x="1780" y="10943"/>
                </a:lnTo>
                <a:lnTo>
                  <a:pt x="4849" y="9060"/>
                </a:lnTo>
                <a:lnTo>
                  <a:pt x="3069" y="6171"/>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34" name="Google Shape;134;p5"/>
          <p:cNvSpPr/>
          <p:nvPr/>
        </p:nvSpPr>
        <p:spPr>
          <a:xfrm rot="-5775818">
            <a:off x="1717338" y="4232874"/>
            <a:ext cx="308657" cy="519551"/>
          </a:xfrm>
          <a:custGeom>
            <a:avLst/>
            <a:gdLst/>
            <a:ahLst/>
            <a:cxnLst/>
            <a:rect l="l" t="t" r="r" b="b"/>
            <a:pathLst>
              <a:path w="9260" h="15587" extrusionOk="0">
                <a:moveTo>
                  <a:pt x="5081" y="1"/>
                </a:moveTo>
                <a:lnTo>
                  <a:pt x="4901" y="3534"/>
                </a:lnTo>
                <a:lnTo>
                  <a:pt x="8279" y="3689"/>
                </a:lnTo>
                <a:lnTo>
                  <a:pt x="8434" y="130"/>
                </a:lnTo>
                <a:lnTo>
                  <a:pt x="5081" y="1"/>
                </a:lnTo>
                <a:close/>
                <a:moveTo>
                  <a:pt x="4875" y="5597"/>
                </a:moveTo>
                <a:cubicBezTo>
                  <a:pt x="4875" y="5830"/>
                  <a:pt x="4772" y="6036"/>
                  <a:pt x="4591" y="6191"/>
                </a:cubicBezTo>
                <a:cubicBezTo>
                  <a:pt x="4385" y="6371"/>
                  <a:pt x="4153" y="6526"/>
                  <a:pt x="3895" y="6655"/>
                </a:cubicBezTo>
                <a:cubicBezTo>
                  <a:pt x="3585" y="6810"/>
                  <a:pt x="3302" y="6939"/>
                  <a:pt x="2941" y="7093"/>
                </a:cubicBezTo>
                <a:cubicBezTo>
                  <a:pt x="2605" y="7222"/>
                  <a:pt x="2270" y="7403"/>
                  <a:pt x="1961" y="7609"/>
                </a:cubicBezTo>
                <a:cubicBezTo>
                  <a:pt x="1342" y="7944"/>
                  <a:pt x="852" y="8434"/>
                  <a:pt x="516" y="9053"/>
                </a:cubicBezTo>
                <a:cubicBezTo>
                  <a:pt x="233" y="9647"/>
                  <a:pt x="78" y="10266"/>
                  <a:pt x="52" y="10936"/>
                </a:cubicBezTo>
                <a:cubicBezTo>
                  <a:pt x="1" y="11633"/>
                  <a:pt x="104" y="12355"/>
                  <a:pt x="387" y="12999"/>
                </a:cubicBezTo>
                <a:cubicBezTo>
                  <a:pt x="620" y="13541"/>
                  <a:pt x="981" y="14031"/>
                  <a:pt x="1419" y="14418"/>
                </a:cubicBezTo>
                <a:cubicBezTo>
                  <a:pt x="1857" y="14779"/>
                  <a:pt x="2373" y="15063"/>
                  <a:pt x="2915" y="15243"/>
                </a:cubicBezTo>
                <a:cubicBezTo>
                  <a:pt x="3457" y="15424"/>
                  <a:pt x="4024" y="15553"/>
                  <a:pt x="4591" y="15579"/>
                </a:cubicBezTo>
                <a:cubicBezTo>
                  <a:pt x="4687" y="15584"/>
                  <a:pt x="4782" y="15586"/>
                  <a:pt x="4878" y="15586"/>
                </a:cubicBezTo>
                <a:cubicBezTo>
                  <a:pt x="5740" y="15586"/>
                  <a:pt x="6611" y="15377"/>
                  <a:pt x="7377" y="14960"/>
                </a:cubicBezTo>
                <a:cubicBezTo>
                  <a:pt x="8202" y="14521"/>
                  <a:pt x="8847" y="13825"/>
                  <a:pt x="9259" y="12974"/>
                </a:cubicBezTo>
                <a:lnTo>
                  <a:pt x="6706" y="11014"/>
                </a:lnTo>
                <a:cubicBezTo>
                  <a:pt x="6603" y="11117"/>
                  <a:pt x="6526" y="11246"/>
                  <a:pt x="6422" y="11375"/>
                </a:cubicBezTo>
                <a:cubicBezTo>
                  <a:pt x="6319" y="11529"/>
                  <a:pt x="6190" y="11658"/>
                  <a:pt x="6061" y="11787"/>
                </a:cubicBezTo>
                <a:cubicBezTo>
                  <a:pt x="5907" y="11942"/>
                  <a:pt x="5726" y="12045"/>
                  <a:pt x="5546" y="12123"/>
                </a:cubicBezTo>
                <a:cubicBezTo>
                  <a:pt x="5353" y="12208"/>
                  <a:pt x="5161" y="12258"/>
                  <a:pt x="4969" y="12258"/>
                </a:cubicBezTo>
                <a:cubicBezTo>
                  <a:pt x="4929" y="12258"/>
                  <a:pt x="4889" y="12256"/>
                  <a:pt x="4849" y="12252"/>
                </a:cubicBezTo>
                <a:cubicBezTo>
                  <a:pt x="4540" y="12252"/>
                  <a:pt x="4204" y="12123"/>
                  <a:pt x="3972" y="11942"/>
                </a:cubicBezTo>
                <a:cubicBezTo>
                  <a:pt x="3714" y="11736"/>
                  <a:pt x="3585" y="11426"/>
                  <a:pt x="3611" y="11117"/>
                </a:cubicBezTo>
                <a:cubicBezTo>
                  <a:pt x="3637" y="10807"/>
                  <a:pt x="3766" y="10524"/>
                  <a:pt x="3972" y="10291"/>
                </a:cubicBezTo>
                <a:cubicBezTo>
                  <a:pt x="4204" y="10059"/>
                  <a:pt x="4488" y="9827"/>
                  <a:pt x="4772" y="9647"/>
                </a:cubicBezTo>
                <a:cubicBezTo>
                  <a:pt x="5056" y="9492"/>
                  <a:pt x="5365" y="9337"/>
                  <a:pt x="5675" y="9208"/>
                </a:cubicBezTo>
                <a:cubicBezTo>
                  <a:pt x="5984" y="9053"/>
                  <a:pt x="6216" y="8950"/>
                  <a:pt x="6397" y="8873"/>
                </a:cubicBezTo>
                <a:cubicBezTo>
                  <a:pt x="6732" y="8718"/>
                  <a:pt x="7067" y="8512"/>
                  <a:pt x="7351" y="8228"/>
                </a:cubicBezTo>
                <a:cubicBezTo>
                  <a:pt x="7583" y="8022"/>
                  <a:pt x="7764" y="7764"/>
                  <a:pt x="7893" y="7480"/>
                </a:cubicBezTo>
                <a:cubicBezTo>
                  <a:pt x="8021" y="7222"/>
                  <a:pt x="8125" y="6939"/>
                  <a:pt x="8150" y="6655"/>
                </a:cubicBezTo>
                <a:cubicBezTo>
                  <a:pt x="8202" y="6345"/>
                  <a:pt x="8254" y="6062"/>
                  <a:pt x="8254" y="5752"/>
                </a:cubicBezTo>
                <a:lnTo>
                  <a:pt x="4875" y="5597"/>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35" name="Google Shape;135;p5"/>
          <p:cNvSpPr/>
          <p:nvPr/>
        </p:nvSpPr>
        <p:spPr>
          <a:xfrm>
            <a:off x="2082671"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36" name="Google Shape;136;p5"/>
          <p:cNvSpPr/>
          <p:nvPr/>
        </p:nvSpPr>
        <p:spPr>
          <a:xfrm>
            <a:off x="10818132" y="6698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37" name="Google Shape;137;p5"/>
          <p:cNvSpPr/>
          <p:nvPr/>
        </p:nvSpPr>
        <p:spPr>
          <a:xfrm>
            <a:off x="2925832" y="169256"/>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38" name="Google Shape;138;p5"/>
          <p:cNvSpPr/>
          <p:nvPr/>
        </p:nvSpPr>
        <p:spPr>
          <a:xfrm>
            <a:off x="-77083" y="214432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39" name="Google Shape;139;p5"/>
          <p:cNvSpPr/>
          <p:nvPr/>
        </p:nvSpPr>
        <p:spPr>
          <a:xfrm rot="-3847606">
            <a:off x="4322967" y="2797203"/>
            <a:ext cx="646528" cy="407117"/>
          </a:xfrm>
          <a:custGeom>
            <a:avLst/>
            <a:gdLst/>
            <a:ahLst/>
            <a:cxnLst/>
            <a:rect l="l" t="t" r="r" b="b"/>
            <a:pathLst>
              <a:path w="19395" h="12213" extrusionOk="0">
                <a:moveTo>
                  <a:pt x="13461" y="0"/>
                </a:moveTo>
                <a:cubicBezTo>
                  <a:pt x="13332" y="0"/>
                  <a:pt x="13204" y="5"/>
                  <a:pt x="13076" y="14"/>
                </a:cubicBezTo>
                <a:lnTo>
                  <a:pt x="12509" y="3882"/>
                </a:lnTo>
                <a:cubicBezTo>
                  <a:pt x="12689" y="3908"/>
                  <a:pt x="12870" y="3934"/>
                  <a:pt x="13076" y="3960"/>
                </a:cubicBezTo>
                <a:cubicBezTo>
                  <a:pt x="13283" y="3986"/>
                  <a:pt x="13515" y="4011"/>
                  <a:pt x="13747" y="4089"/>
                </a:cubicBezTo>
                <a:cubicBezTo>
                  <a:pt x="13979" y="4166"/>
                  <a:pt x="14211" y="4269"/>
                  <a:pt x="14417" y="4424"/>
                </a:cubicBezTo>
                <a:cubicBezTo>
                  <a:pt x="14624" y="4579"/>
                  <a:pt x="14830" y="4811"/>
                  <a:pt x="14933" y="5069"/>
                </a:cubicBezTo>
                <a:cubicBezTo>
                  <a:pt x="15139" y="5404"/>
                  <a:pt x="15191" y="5817"/>
                  <a:pt x="15139" y="6204"/>
                </a:cubicBezTo>
                <a:cubicBezTo>
                  <a:pt x="15062" y="6590"/>
                  <a:pt x="14830" y="6900"/>
                  <a:pt x="14495" y="7055"/>
                </a:cubicBezTo>
                <a:cubicBezTo>
                  <a:pt x="14273" y="7166"/>
                  <a:pt x="14051" y="7218"/>
                  <a:pt x="13829" y="7218"/>
                </a:cubicBezTo>
                <a:cubicBezTo>
                  <a:pt x="13690" y="7218"/>
                  <a:pt x="13551" y="7198"/>
                  <a:pt x="13411" y="7158"/>
                </a:cubicBezTo>
                <a:cubicBezTo>
                  <a:pt x="12999" y="7080"/>
                  <a:pt x="12612" y="6926"/>
                  <a:pt x="12251" y="6719"/>
                </a:cubicBezTo>
                <a:cubicBezTo>
                  <a:pt x="11864" y="6513"/>
                  <a:pt x="11529" y="6281"/>
                  <a:pt x="11193" y="6049"/>
                </a:cubicBezTo>
                <a:cubicBezTo>
                  <a:pt x="10858" y="5817"/>
                  <a:pt x="10626" y="5610"/>
                  <a:pt x="10446" y="5481"/>
                </a:cubicBezTo>
                <a:cubicBezTo>
                  <a:pt x="10059" y="5198"/>
                  <a:pt x="9646" y="4991"/>
                  <a:pt x="9208" y="4837"/>
                </a:cubicBezTo>
                <a:cubicBezTo>
                  <a:pt x="8912" y="4758"/>
                  <a:pt x="8632" y="4724"/>
                  <a:pt x="8343" y="4724"/>
                </a:cubicBezTo>
                <a:cubicBezTo>
                  <a:pt x="8254" y="4724"/>
                  <a:pt x="8164" y="4727"/>
                  <a:pt x="8073" y="4733"/>
                </a:cubicBezTo>
                <a:cubicBezTo>
                  <a:pt x="7712" y="4733"/>
                  <a:pt x="7376" y="4811"/>
                  <a:pt x="7041" y="4966"/>
                </a:cubicBezTo>
                <a:cubicBezTo>
                  <a:pt x="6680" y="5069"/>
                  <a:pt x="6371" y="5249"/>
                  <a:pt x="6035" y="5404"/>
                </a:cubicBezTo>
                <a:lnTo>
                  <a:pt x="7892" y="9015"/>
                </a:lnTo>
                <a:cubicBezTo>
                  <a:pt x="8027" y="8940"/>
                  <a:pt x="8189" y="8899"/>
                  <a:pt x="8351" y="8899"/>
                </a:cubicBezTo>
                <a:cubicBezTo>
                  <a:pt x="8467" y="8899"/>
                  <a:pt x="8584" y="8920"/>
                  <a:pt x="8692" y="8963"/>
                </a:cubicBezTo>
                <a:cubicBezTo>
                  <a:pt x="9027" y="9092"/>
                  <a:pt x="9337" y="9247"/>
                  <a:pt x="9620" y="9453"/>
                </a:cubicBezTo>
                <a:cubicBezTo>
                  <a:pt x="9930" y="9660"/>
                  <a:pt x="10291" y="9917"/>
                  <a:pt x="10626" y="10175"/>
                </a:cubicBezTo>
                <a:cubicBezTo>
                  <a:pt x="10987" y="10459"/>
                  <a:pt x="11374" y="10717"/>
                  <a:pt x="11787" y="10923"/>
                </a:cubicBezTo>
                <a:cubicBezTo>
                  <a:pt x="12473" y="11340"/>
                  <a:pt x="13251" y="11570"/>
                  <a:pt x="14035" y="11570"/>
                </a:cubicBezTo>
                <a:cubicBezTo>
                  <a:pt x="14076" y="11570"/>
                  <a:pt x="14118" y="11569"/>
                  <a:pt x="14159" y="11568"/>
                </a:cubicBezTo>
                <a:cubicBezTo>
                  <a:pt x="14959" y="11516"/>
                  <a:pt x="15707" y="11284"/>
                  <a:pt x="16429" y="10923"/>
                </a:cubicBezTo>
                <a:cubicBezTo>
                  <a:pt x="17203" y="10562"/>
                  <a:pt x="17873" y="10021"/>
                  <a:pt x="18415" y="9324"/>
                </a:cubicBezTo>
                <a:cubicBezTo>
                  <a:pt x="18853" y="8757"/>
                  <a:pt x="19137" y="8086"/>
                  <a:pt x="19292" y="7390"/>
                </a:cubicBezTo>
                <a:cubicBezTo>
                  <a:pt x="19395" y="6719"/>
                  <a:pt x="19395" y="5997"/>
                  <a:pt x="19266" y="5327"/>
                </a:cubicBezTo>
                <a:cubicBezTo>
                  <a:pt x="19137" y="4656"/>
                  <a:pt x="18905" y="4011"/>
                  <a:pt x="18595" y="3392"/>
                </a:cubicBezTo>
                <a:cubicBezTo>
                  <a:pt x="18080" y="2335"/>
                  <a:pt x="17280" y="1432"/>
                  <a:pt x="16274" y="787"/>
                </a:cubicBezTo>
                <a:cubicBezTo>
                  <a:pt x="15430" y="263"/>
                  <a:pt x="14445" y="0"/>
                  <a:pt x="13461" y="0"/>
                </a:cubicBezTo>
                <a:close/>
                <a:moveTo>
                  <a:pt x="3843" y="6616"/>
                </a:moveTo>
                <a:lnTo>
                  <a:pt x="0" y="8576"/>
                </a:lnTo>
                <a:lnTo>
                  <a:pt x="1857" y="12213"/>
                </a:lnTo>
                <a:lnTo>
                  <a:pt x="5700" y="10253"/>
                </a:lnTo>
                <a:lnTo>
                  <a:pt x="3843" y="6616"/>
                </a:ln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40" name="Google Shape;140;p5"/>
          <p:cNvSpPr/>
          <p:nvPr/>
        </p:nvSpPr>
        <p:spPr>
          <a:xfrm rot="9000128" flipH="1">
            <a:off x="7365790" y="2713015"/>
            <a:ext cx="524500" cy="584871"/>
          </a:xfrm>
          <a:custGeom>
            <a:avLst/>
            <a:gdLst/>
            <a:ahLst/>
            <a:cxnLst/>
            <a:rect l="l" t="t" r="r" b="b"/>
            <a:pathLst>
              <a:path w="15734" h="17545" extrusionOk="0">
                <a:moveTo>
                  <a:pt x="3586" y="1"/>
                </a:moveTo>
                <a:lnTo>
                  <a:pt x="1" y="1987"/>
                </a:lnTo>
                <a:lnTo>
                  <a:pt x="2090" y="5752"/>
                </a:lnTo>
                <a:lnTo>
                  <a:pt x="5649" y="3792"/>
                </a:lnTo>
                <a:lnTo>
                  <a:pt x="3586" y="1"/>
                </a:lnTo>
                <a:close/>
                <a:moveTo>
                  <a:pt x="6809" y="6010"/>
                </a:moveTo>
                <a:lnTo>
                  <a:pt x="3225" y="7970"/>
                </a:lnTo>
                <a:cubicBezTo>
                  <a:pt x="3405" y="8306"/>
                  <a:pt x="3586" y="8615"/>
                  <a:pt x="3792" y="8925"/>
                </a:cubicBezTo>
                <a:cubicBezTo>
                  <a:pt x="4205" y="9544"/>
                  <a:pt x="4824" y="9982"/>
                  <a:pt x="5520" y="10214"/>
                </a:cubicBezTo>
                <a:cubicBezTo>
                  <a:pt x="5907" y="10322"/>
                  <a:pt x="6294" y="10375"/>
                  <a:pt x="6681" y="10375"/>
                </a:cubicBezTo>
                <a:cubicBezTo>
                  <a:pt x="6758" y="10375"/>
                  <a:pt x="6835" y="10373"/>
                  <a:pt x="6913" y="10369"/>
                </a:cubicBezTo>
                <a:cubicBezTo>
                  <a:pt x="7145" y="10369"/>
                  <a:pt x="7428" y="10369"/>
                  <a:pt x="7841" y="10343"/>
                </a:cubicBezTo>
                <a:cubicBezTo>
                  <a:pt x="7962" y="10335"/>
                  <a:pt x="8083" y="10332"/>
                  <a:pt x="8204" y="10332"/>
                </a:cubicBezTo>
                <a:cubicBezTo>
                  <a:pt x="8498" y="10332"/>
                  <a:pt x="8795" y="10351"/>
                  <a:pt x="9105" y="10369"/>
                </a:cubicBezTo>
                <a:cubicBezTo>
                  <a:pt x="9518" y="10420"/>
                  <a:pt x="9930" y="10498"/>
                  <a:pt x="10317" y="10653"/>
                </a:cubicBezTo>
                <a:cubicBezTo>
                  <a:pt x="10652" y="10781"/>
                  <a:pt x="10962" y="11014"/>
                  <a:pt x="11142" y="11349"/>
                </a:cubicBezTo>
                <a:cubicBezTo>
                  <a:pt x="11349" y="11684"/>
                  <a:pt x="11349" y="12071"/>
                  <a:pt x="11194" y="12406"/>
                </a:cubicBezTo>
                <a:cubicBezTo>
                  <a:pt x="11039" y="12767"/>
                  <a:pt x="10755" y="13077"/>
                  <a:pt x="10394" y="13257"/>
                </a:cubicBezTo>
                <a:cubicBezTo>
                  <a:pt x="10162" y="13412"/>
                  <a:pt x="9879" y="13490"/>
                  <a:pt x="9595" y="13490"/>
                </a:cubicBezTo>
                <a:cubicBezTo>
                  <a:pt x="9337" y="13490"/>
                  <a:pt x="9105" y="13464"/>
                  <a:pt x="8847" y="13386"/>
                </a:cubicBezTo>
                <a:cubicBezTo>
                  <a:pt x="8641" y="13309"/>
                  <a:pt x="8434" y="13232"/>
                  <a:pt x="8228" y="13128"/>
                </a:cubicBezTo>
                <a:cubicBezTo>
                  <a:pt x="8073" y="13025"/>
                  <a:pt x="7893" y="12948"/>
                  <a:pt x="7712" y="12871"/>
                </a:cubicBezTo>
                <a:lnTo>
                  <a:pt x="6010" y="16378"/>
                </a:lnTo>
                <a:cubicBezTo>
                  <a:pt x="6913" y="17100"/>
                  <a:pt x="7996" y="17487"/>
                  <a:pt x="9105" y="17539"/>
                </a:cubicBezTo>
                <a:cubicBezTo>
                  <a:pt x="9190" y="17542"/>
                  <a:pt x="9276" y="17544"/>
                  <a:pt x="9361" y="17544"/>
                </a:cubicBezTo>
                <a:cubicBezTo>
                  <a:pt x="10461" y="17544"/>
                  <a:pt x="11552" y="17238"/>
                  <a:pt x="12509" y="16688"/>
                </a:cubicBezTo>
                <a:cubicBezTo>
                  <a:pt x="13102" y="16378"/>
                  <a:pt x="13644" y="15965"/>
                  <a:pt x="14134" y="15475"/>
                </a:cubicBezTo>
                <a:cubicBezTo>
                  <a:pt x="14624" y="14985"/>
                  <a:pt x="15037" y="14392"/>
                  <a:pt x="15320" y="13773"/>
                </a:cubicBezTo>
                <a:cubicBezTo>
                  <a:pt x="15604" y="13103"/>
                  <a:pt x="15733" y="12381"/>
                  <a:pt x="15682" y="11658"/>
                </a:cubicBezTo>
                <a:cubicBezTo>
                  <a:pt x="15630" y="10807"/>
                  <a:pt x="15372" y="9982"/>
                  <a:pt x="14934" y="9234"/>
                </a:cubicBezTo>
                <a:cubicBezTo>
                  <a:pt x="14573" y="8538"/>
                  <a:pt x="14057" y="7919"/>
                  <a:pt x="13412" y="7429"/>
                </a:cubicBezTo>
                <a:cubicBezTo>
                  <a:pt x="12741" y="6939"/>
                  <a:pt x="11942" y="6655"/>
                  <a:pt x="11091" y="6629"/>
                </a:cubicBezTo>
                <a:cubicBezTo>
                  <a:pt x="10834" y="6599"/>
                  <a:pt x="10568" y="6586"/>
                  <a:pt x="10299" y="6586"/>
                </a:cubicBezTo>
                <a:cubicBezTo>
                  <a:pt x="10108" y="6586"/>
                  <a:pt x="9916" y="6593"/>
                  <a:pt x="9724" y="6603"/>
                </a:cubicBezTo>
                <a:cubicBezTo>
                  <a:pt x="9285" y="6629"/>
                  <a:pt x="8873" y="6629"/>
                  <a:pt x="8486" y="6629"/>
                </a:cubicBezTo>
                <a:cubicBezTo>
                  <a:pt x="8125" y="6629"/>
                  <a:pt x="7790" y="6578"/>
                  <a:pt x="7454" y="6500"/>
                </a:cubicBezTo>
                <a:cubicBezTo>
                  <a:pt x="7171" y="6449"/>
                  <a:pt x="6938" y="6268"/>
                  <a:pt x="6809" y="601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41" name="Google Shape;141;p5"/>
          <p:cNvSpPr/>
          <p:nvPr/>
        </p:nvSpPr>
        <p:spPr>
          <a:xfrm rot="-4520723">
            <a:off x="9994115" y="5358476"/>
            <a:ext cx="390347" cy="325811"/>
          </a:xfrm>
          <a:custGeom>
            <a:avLst/>
            <a:gdLst/>
            <a:ahLst/>
            <a:cxnLst/>
            <a:rect l="l" t="t" r="r" b="b"/>
            <a:pathLst>
              <a:path w="11710" h="9774" extrusionOk="0">
                <a:moveTo>
                  <a:pt x="9904" y="1"/>
                </a:moveTo>
                <a:lnTo>
                  <a:pt x="7893" y="1909"/>
                </a:lnTo>
                <a:lnTo>
                  <a:pt x="9698" y="3818"/>
                </a:lnTo>
                <a:lnTo>
                  <a:pt x="11710" y="1909"/>
                </a:lnTo>
                <a:lnTo>
                  <a:pt x="9904" y="1"/>
                </a:lnTo>
                <a:close/>
                <a:moveTo>
                  <a:pt x="3277" y="2502"/>
                </a:moveTo>
                <a:cubicBezTo>
                  <a:pt x="2991" y="2502"/>
                  <a:pt x="2704" y="2548"/>
                  <a:pt x="2425" y="2632"/>
                </a:cubicBezTo>
                <a:cubicBezTo>
                  <a:pt x="1961" y="2812"/>
                  <a:pt x="1522" y="3096"/>
                  <a:pt x="1161" y="3457"/>
                </a:cubicBezTo>
                <a:cubicBezTo>
                  <a:pt x="749" y="3818"/>
                  <a:pt x="413" y="4282"/>
                  <a:pt x="233" y="4798"/>
                </a:cubicBezTo>
                <a:cubicBezTo>
                  <a:pt x="52" y="5236"/>
                  <a:pt x="1" y="5701"/>
                  <a:pt x="52" y="6139"/>
                </a:cubicBezTo>
                <a:cubicBezTo>
                  <a:pt x="104" y="6603"/>
                  <a:pt x="233" y="7016"/>
                  <a:pt x="439" y="7429"/>
                </a:cubicBezTo>
                <a:cubicBezTo>
                  <a:pt x="645" y="7815"/>
                  <a:pt x="903" y="8177"/>
                  <a:pt x="1213" y="8486"/>
                </a:cubicBezTo>
                <a:cubicBezTo>
                  <a:pt x="1703" y="9053"/>
                  <a:pt x="2373" y="9440"/>
                  <a:pt x="3096" y="9647"/>
                </a:cubicBezTo>
                <a:cubicBezTo>
                  <a:pt x="3386" y="9733"/>
                  <a:pt x="3686" y="9774"/>
                  <a:pt x="3987" y="9774"/>
                </a:cubicBezTo>
                <a:cubicBezTo>
                  <a:pt x="4407" y="9774"/>
                  <a:pt x="4831" y="9694"/>
                  <a:pt x="5236" y="9543"/>
                </a:cubicBezTo>
                <a:lnTo>
                  <a:pt x="4875" y="7068"/>
                </a:lnTo>
                <a:cubicBezTo>
                  <a:pt x="4746" y="7068"/>
                  <a:pt x="4617" y="7093"/>
                  <a:pt x="4514" y="7119"/>
                </a:cubicBezTo>
                <a:cubicBezTo>
                  <a:pt x="4359" y="7145"/>
                  <a:pt x="4205" y="7171"/>
                  <a:pt x="4076" y="7171"/>
                </a:cubicBezTo>
                <a:cubicBezTo>
                  <a:pt x="3921" y="7145"/>
                  <a:pt x="3740" y="7119"/>
                  <a:pt x="3611" y="7093"/>
                </a:cubicBezTo>
                <a:cubicBezTo>
                  <a:pt x="3431" y="7016"/>
                  <a:pt x="3276" y="6913"/>
                  <a:pt x="3147" y="6784"/>
                </a:cubicBezTo>
                <a:cubicBezTo>
                  <a:pt x="2967" y="6603"/>
                  <a:pt x="2863" y="6371"/>
                  <a:pt x="2838" y="6113"/>
                </a:cubicBezTo>
                <a:cubicBezTo>
                  <a:pt x="2812" y="5881"/>
                  <a:pt x="2889" y="5623"/>
                  <a:pt x="3070" y="5468"/>
                </a:cubicBezTo>
                <a:cubicBezTo>
                  <a:pt x="3250" y="5288"/>
                  <a:pt x="3482" y="5211"/>
                  <a:pt x="3715" y="5211"/>
                </a:cubicBezTo>
                <a:cubicBezTo>
                  <a:pt x="3784" y="5204"/>
                  <a:pt x="3855" y="5200"/>
                  <a:pt x="3926" y="5200"/>
                </a:cubicBezTo>
                <a:cubicBezTo>
                  <a:pt x="4123" y="5200"/>
                  <a:pt x="4325" y="5224"/>
                  <a:pt x="4514" y="5262"/>
                </a:cubicBezTo>
                <a:cubicBezTo>
                  <a:pt x="4772" y="5314"/>
                  <a:pt x="5030" y="5391"/>
                  <a:pt x="5288" y="5494"/>
                </a:cubicBezTo>
                <a:cubicBezTo>
                  <a:pt x="5520" y="5572"/>
                  <a:pt x="5726" y="5649"/>
                  <a:pt x="5855" y="5701"/>
                </a:cubicBezTo>
                <a:cubicBezTo>
                  <a:pt x="6139" y="5804"/>
                  <a:pt x="6423" y="5855"/>
                  <a:pt x="6732" y="5855"/>
                </a:cubicBezTo>
                <a:cubicBezTo>
                  <a:pt x="6964" y="5855"/>
                  <a:pt x="7222" y="5830"/>
                  <a:pt x="7454" y="5726"/>
                </a:cubicBezTo>
                <a:cubicBezTo>
                  <a:pt x="7661" y="5649"/>
                  <a:pt x="7867" y="5546"/>
                  <a:pt x="8047" y="5417"/>
                </a:cubicBezTo>
                <a:cubicBezTo>
                  <a:pt x="8228" y="5262"/>
                  <a:pt x="8409" y="5107"/>
                  <a:pt x="8563" y="4953"/>
                </a:cubicBezTo>
                <a:lnTo>
                  <a:pt x="6758" y="3070"/>
                </a:lnTo>
                <a:cubicBezTo>
                  <a:pt x="6646" y="3160"/>
                  <a:pt x="6495" y="3230"/>
                  <a:pt x="6339" y="3230"/>
                </a:cubicBezTo>
                <a:cubicBezTo>
                  <a:pt x="6315" y="3230"/>
                  <a:pt x="6292" y="3228"/>
                  <a:pt x="6268" y="3225"/>
                </a:cubicBezTo>
                <a:cubicBezTo>
                  <a:pt x="6036" y="3225"/>
                  <a:pt x="5829" y="3173"/>
                  <a:pt x="5623" y="3122"/>
                </a:cubicBezTo>
                <a:cubicBezTo>
                  <a:pt x="5365" y="3044"/>
                  <a:pt x="5107" y="2941"/>
                  <a:pt x="4849" y="2838"/>
                </a:cubicBezTo>
                <a:cubicBezTo>
                  <a:pt x="4591" y="2735"/>
                  <a:pt x="4308" y="2657"/>
                  <a:pt x="3998" y="2606"/>
                </a:cubicBezTo>
                <a:cubicBezTo>
                  <a:pt x="3762" y="2535"/>
                  <a:pt x="3520" y="2502"/>
                  <a:pt x="3277" y="2502"/>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142" name="Google Shape;142;p5"/>
          <p:cNvSpPr txBox="1">
            <a:spLocks noGrp="1"/>
          </p:cNvSpPr>
          <p:nvPr>
            <p:ph type="title"/>
          </p:nvPr>
        </p:nvSpPr>
        <p:spPr>
          <a:xfrm>
            <a:off x="3224000" y="719333"/>
            <a:ext cx="5761200" cy="126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3" name="Google Shape;143;p5"/>
          <p:cNvSpPr txBox="1">
            <a:spLocks noGrp="1"/>
          </p:cNvSpPr>
          <p:nvPr>
            <p:ph type="subTitle" idx="1"/>
          </p:nvPr>
        </p:nvSpPr>
        <p:spPr>
          <a:xfrm>
            <a:off x="2925833" y="4509165"/>
            <a:ext cx="2978400" cy="1583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44" name="Google Shape;144;p5"/>
          <p:cNvSpPr txBox="1">
            <a:spLocks noGrp="1"/>
          </p:cNvSpPr>
          <p:nvPr>
            <p:ph type="subTitle" idx="2"/>
          </p:nvPr>
        </p:nvSpPr>
        <p:spPr>
          <a:xfrm>
            <a:off x="6296667" y="4509165"/>
            <a:ext cx="2978400" cy="15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45" name="Google Shape;145;p5"/>
          <p:cNvSpPr txBox="1">
            <a:spLocks noGrp="1"/>
          </p:cNvSpPr>
          <p:nvPr>
            <p:ph type="subTitle" idx="3"/>
          </p:nvPr>
        </p:nvSpPr>
        <p:spPr>
          <a:xfrm>
            <a:off x="2246633" y="3587499"/>
            <a:ext cx="3657600" cy="921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146" name="Google Shape;146;p5"/>
          <p:cNvSpPr txBox="1">
            <a:spLocks noGrp="1"/>
          </p:cNvSpPr>
          <p:nvPr>
            <p:ph type="subTitle" idx="4"/>
          </p:nvPr>
        </p:nvSpPr>
        <p:spPr>
          <a:xfrm>
            <a:off x="6296667" y="3587499"/>
            <a:ext cx="3657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60"/>
        <p:cNvGrpSpPr/>
        <p:nvPr/>
      </p:nvGrpSpPr>
      <p:grpSpPr>
        <a:xfrm>
          <a:off x="0" y="0"/>
          <a:ext cx="0" cy="0"/>
          <a:chOff x="0" y="0"/>
          <a:chExt cx="0" cy="0"/>
        </a:xfrm>
      </p:grpSpPr>
      <p:sp>
        <p:nvSpPr>
          <p:cNvPr id="61" name="Google Shape;61;p2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 name="Google Shape;62;p2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77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section 1">
  <p:cSld name="Header section 1">
    <p:bg>
      <p:bgPr>
        <a:solidFill>
          <a:schemeClr val="dk2"/>
        </a:solidFill>
        <a:effectLst/>
      </p:bgPr>
    </p:bg>
    <p:spTree>
      <p:nvGrpSpPr>
        <p:cNvPr id="1" name="Shape 780"/>
        <p:cNvGrpSpPr/>
        <p:nvPr/>
      </p:nvGrpSpPr>
      <p:grpSpPr>
        <a:xfrm>
          <a:off x="0" y="0"/>
          <a:ext cx="0" cy="0"/>
          <a:chOff x="0" y="0"/>
          <a:chExt cx="0" cy="0"/>
        </a:xfrm>
      </p:grpSpPr>
      <p:sp>
        <p:nvSpPr>
          <p:cNvPr id="781" name="Google Shape;781;p13"/>
          <p:cNvSpPr/>
          <p:nvPr/>
        </p:nvSpPr>
        <p:spPr>
          <a:xfrm>
            <a:off x="235800" y="-1549700"/>
            <a:ext cx="11720400" cy="10136800"/>
          </a:xfrm>
          <a:prstGeom prst="triangl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5"/>
          </a:p>
        </p:txBody>
      </p:sp>
      <p:sp>
        <p:nvSpPr>
          <p:cNvPr id="782" name="Google Shape;782;p13"/>
          <p:cNvSpPr/>
          <p:nvPr/>
        </p:nvSpPr>
        <p:spPr>
          <a:xfrm>
            <a:off x="4206500" y="6010733"/>
            <a:ext cx="3697600" cy="252000"/>
          </a:xfrm>
          <a:prstGeom prst="ellipse">
            <a:avLst/>
          </a:prstGeom>
          <a:solidFill>
            <a:srgbClr val="404AA9">
              <a:alpha val="52679"/>
            </a:srgbClr>
          </a:solidFill>
          <a:ln>
            <a:noFill/>
          </a:ln>
        </p:spPr>
        <p:txBody>
          <a:bodyPr spcFirstLastPara="1" wrap="square" lIns="121900" tIns="121900" rIns="121900" bIns="121900" anchor="ctr" anchorCtr="0">
            <a:noAutofit/>
          </a:bodyPr>
          <a:lstStyle/>
          <a:p>
            <a:endParaRPr sz="1865"/>
          </a:p>
        </p:txBody>
      </p:sp>
      <p:sp>
        <p:nvSpPr>
          <p:cNvPr id="783" name="Google Shape;783;p13"/>
          <p:cNvSpPr/>
          <p:nvPr/>
        </p:nvSpPr>
        <p:spPr>
          <a:xfrm rot="-1333288">
            <a:off x="4582732" y="-414937"/>
            <a:ext cx="2823337" cy="1708209"/>
          </a:xfrm>
          <a:custGeom>
            <a:avLst/>
            <a:gdLst/>
            <a:ahLst/>
            <a:cxnLst/>
            <a:rect l="l" t="t" r="r" b="b"/>
            <a:pathLst>
              <a:path w="50437" h="30516" extrusionOk="0">
                <a:moveTo>
                  <a:pt x="21728" y="0"/>
                </a:moveTo>
                <a:cubicBezTo>
                  <a:pt x="13424" y="0"/>
                  <a:pt x="5337" y="3760"/>
                  <a:pt x="0" y="10601"/>
                </a:cubicBezTo>
                <a:lnTo>
                  <a:pt x="49102" y="30515"/>
                </a:lnTo>
                <a:cubicBezTo>
                  <a:pt x="50436" y="18273"/>
                  <a:pt x="43464" y="6632"/>
                  <a:pt x="32090" y="2028"/>
                </a:cubicBezTo>
                <a:cubicBezTo>
                  <a:pt x="28722" y="660"/>
                  <a:pt x="25206" y="0"/>
                  <a:pt x="21728" y="0"/>
                </a:cubicBez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784" name="Google Shape;784;p13"/>
          <p:cNvSpPr/>
          <p:nvPr/>
        </p:nvSpPr>
        <p:spPr>
          <a:xfrm>
            <a:off x="1347006" y="1144832"/>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785" name="Google Shape;785;p13"/>
          <p:cNvSpPr/>
          <p:nvPr/>
        </p:nvSpPr>
        <p:spPr>
          <a:xfrm>
            <a:off x="9805712" y="25638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786" name="Google Shape;786;p13"/>
          <p:cNvSpPr/>
          <p:nvPr/>
        </p:nvSpPr>
        <p:spPr>
          <a:xfrm>
            <a:off x="716001" y="42042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5"/>
          </a:p>
        </p:txBody>
      </p:sp>
      <p:sp>
        <p:nvSpPr>
          <p:cNvPr id="787" name="Google Shape;787;p13"/>
          <p:cNvSpPr/>
          <p:nvPr/>
        </p:nvSpPr>
        <p:spPr>
          <a:xfrm>
            <a:off x="11101167" y="7788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grpSp>
        <p:nvGrpSpPr>
          <p:cNvPr id="788" name="Google Shape;788;p13"/>
          <p:cNvGrpSpPr/>
          <p:nvPr/>
        </p:nvGrpSpPr>
        <p:grpSpPr>
          <a:xfrm>
            <a:off x="4189746" y="5542692"/>
            <a:ext cx="3563561" cy="602069"/>
            <a:chOff x="1918200" y="3040325"/>
            <a:chExt cx="3420800" cy="577950"/>
          </a:xfrm>
        </p:grpSpPr>
        <p:sp>
          <p:nvSpPr>
            <p:cNvPr id="789" name="Google Shape;789;p13"/>
            <p:cNvSpPr/>
            <p:nvPr/>
          </p:nvSpPr>
          <p:spPr>
            <a:xfrm>
              <a:off x="3628600" y="3040325"/>
              <a:ext cx="1710400" cy="471000"/>
            </a:xfrm>
            <a:custGeom>
              <a:avLst/>
              <a:gdLst/>
              <a:ahLst/>
              <a:cxnLst/>
              <a:rect l="l" t="t" r="r" b="b"/>
              <a:pathLst>
                <a:path w="68416" h="18840" extrusionOk="0">
                  <a:moveTo>
                    <a:pt x="11836" y="1"/>
                  </a:moveTo>
                  <a:cubicBezTo>
                    <a:pt x="1433" y="1"/>
                    <a:pt x="0" y="12268"/>
                    <a:pt x="0" y="12268"/>
                  </a:cubicBezTo>
                  <a:lnTo>
                    <a:pt x="11909" y="15570"/>
                  </a:lnTo>
                  <a:lnTo>
                    <a:pt x="64079" y="18839"/>
                  </a:lnTo>
                  <a:lnTo>
                    <a:pt x="68416" y="6630"/>
                  </a:lnTo>
                  <a:lnTo>
                    <a:pt x="68416" y="6630"/>
                  </a:lnTo>
                  <a:cubicBezTo>
                    <a:pt x="65365" y="9337"/>
                    <a:pt x="61146" y="10366"/>
                    <a:pt x="56349" y="10366"/>
                  </a:cubicBezTo>
                  <a:cubicBezTo>
                    <a:pt x="42109" y="10366"/>
                    <a:pt x="22768" y="1298"/>
                    <a:pt x="13710" y="126"/>
                  </a:cubicBezTo>
                  <a:cubicBezTo>
                    <a:pt x="13055" y="41"/>
                    <a:pt x="12431" y="1"/>
                    <a:pt x="11836" y="1"/>
                  </a:cubicBezTo>
                  <a:close/>
                </a:path>
              </a:pathLst>
            </a:custGeom>
            <a:solidFill>
              <a:srgbClr val="FEEDD9"/>
            </a:solidFill>
            <a:ln>
              <a:noFill/>
            </a:ln>
          </p:spPr>
          <p:txBody>
            <a:bodyPr spcFirstLastPara="1" wrap="square" lIns="91425" tIns="91425" rIns="91425" bIns="91425" anchor="ctr" anchorCtr="0">
              <a:noAutofit/>
            </a:bodyPr>
            <a:lstStyle/>
            <a:p>
              <a:endParaRPr sz="1865"/>
            </a:p>
          </p:txBody>
        </p:sp>
        <p:sp>
          <p:nvSpPr>
            <p:cNvPr id="790" name="Google Shape;790;p13"/>
            <p:cNvSpPr/>
            <p:nvPr/>
          </p:nvSpPr>
          <p:spPr>
            <a:xfrm>
              <a:off x="1918200" y="3040325"/>
              <a:ext cx="1710425" cy="471000"/>
            </a:xfrm>
            <a:custGeom>
              <a:avLst/>
              <a:gdLst/>
              <a:ahLst/>
              <a:cxnLst/>
              <a:rect l="l" t="t" r="r" b="b"/>
              <a:pathLst>
                <a:path w="68417" h="18840" extrusionOk="0">
                  <a:moveTo>
                    <a:pt x="56576" y="1"/>
                  </a:moveTo>
                  <a:cubicBezTo>
                    <a:pt x="55982" y="1"/>
                    <a:pt x="55360" y="41"/>
                    <a:pt x="54707" y="126"/>
                  </a:cubicBezTo>
                  <a:cubicBezTo>
                    <a:pt x="45649" y="1298"/>
                    <a:pt x="26308" y="10366"/>
                    <a:pt x="12068" y="10366"/>
                  </a:cubicBezTo>
                  <a:cubicBezTo>
                    <a:pt x="7270" y="10366"/>
                    <a:pt x="3052" y="9337"/>
                    <a:pt x="1" y="6630"/>
                  </a:cubicBezTo>
                  <a:lnTo>
                    <a:pt x="1" y="6630"/>
                  </a:lnTo>
                  <a:lnTo>
                    <a:pt x="4304" y="18839"/>
                  </a:lnTo>
                  <a:lnTo>
                    <a:pt x="56474" y="15603"/>
                  </a:lnTo>
                  <a:lnTo>
                    <a:pt x="68416" y="12268"/>
                  </a:lnTo>
                  <a:cubicBezTo>
                    <a:pt x="68416" y="12268"/>
                    <a:pt x="66954" y="1"/>
                    <a:pt x="56576" y="1"/>
                  </a:cubicBezTo>
                  <a:close/>
                </a:path>
              </a:pathLst>
            </a:custGeom>
            <a:solidFill>
              <a:srgbClr val="FEEDD9"/>
            </a:solidFill>
            <a:ln>
              <a:noFill/>
            </a:ln>
          </p:spPr>
          <p:txBody>
            <a:bodyPr spcFirstLastPara="1" wrap="square" lIns="91425" tIns="91425" rIns="91425" bIns="91425" anchor="ctr" anchorCtr="0">
              <a:noAutofit/>
            </a:bodyPr>
            <a:lstStyle/>
            <a:p>
              <a:endParaRPr sz="1865"/>
            </a:p>
          </p:txBody>
        </p:sp>
        <p:sp>
          <p:nvSpPr>
            <p:cNvPr id="791" name="Google Shape;791;p13"/>
            <p:cNvSpPr/>
            <p:nvPr/>
          </p:nvSpPr>
          <p:spPr>
            <a:xfrm>
              <a:off x="3308400" y="3347425"/>
              <a:ext cx="639425" cy="92900"/>
            </a:xfrm>
            <a:custGeom>
              <a:avLst/>
              <a:gdLst/>
              <a:ahLst/>
              <a:cxnLst/>
              <a:rect l="l" t="t" r="r" b="b"/>
              <a:pathLst>
                <a:path w="25577" h="3716" extrusionOk="0">
                  <a:moveTo>
                    <a:pt x="12792" y="0"/>
                  </a:moveTo>
                  <a:cubicBezTo>
                    <a:pt x="8772" y="0"/>
                    <a:pt x="4753" y="684"/>
                    <a:pt x="900" y="2052"/>
                  </a:cubicBezTo>
                  <a:cubicBezTo>
                    <a:pt x="1" y="2381"/>
                    <a:pt x="259" y="3707"/>
                    <a:pt x="1071" y="3707"/>
                  </a:cubicBezTo>
                  <a:cubicBezTo>
                    <a:pt x="1163" y="3707"/>
                    <a:pt x="1262" y="3690"/>
                    <a:pt x="1367" y="3653"/>
                  </a:cubicBezTo>
                  <a:cubicBezTo>
                    <a:pt x="5053" y="2335"/>
                    <a:pt x="8922" y="1677"/>
                    <a:pt x="12796" y="1677"/>
                  </a:cubicBezTo>
                  <a:cubicBezTo>
                    <a:pt x="16669" y="1677"/>
                    <a:pt x="20547" y="2335"/>
                    <a:pt x="24250" y="3653"/>
                  </a:cubicBezTo>
                  <a:cubicBezTo>
                    <a:pt x="24358" y="3696"/>
                    <a:pt x="24459" y="3716"/>
                    <a:pt x="24553" y="3716"/>
                  </a:cubicBezTo>
                  <a:cubicBezTo>
                    <a:pt x="25327" y="3716"/>
                    <a:pt x="25576" y="2379"/>
                    <a:pt x="24683" y="2052"/>
                  </a:cubicBezTo>
                  <a:cubicBezTo>
                    <a:pt x="20831" y="684"/>
                    <a:pt x="16811" y="0"/>
                    <a:pt x="12792" y="0"/>
                  </a:cubicBezTo>
                  <a:close/>
                </a:path>
              </a:pathLst>
            </a:custGeom>
            <a:solidFill>
              <a:srgbClr val="F4E8D3"/>
            </a:solidFill>
            <a:ln>
              <a:noFill/>
            </a:ln>
          </p:spPr>
          <p:txBody>
            <a:bodyPr spcFirstLastPara="1" wrap="square" lIns="91425" tIns="91425" rIns="91425" bIns="91425" anchor="ctr" anchorCtr="0">
              <a:noAutofit/>
            </a:bodyPr>
            <a:lstStyle/>
            <a:p>
              <a:endParaRPr sz="1865"/>
            </a:p>
          </p:txBody>
        </p:sp>
        <p:sp>
          <p:nvSpPr>
            <p:cNvPr id="792" name="Google Shape;792;p13"/>
            <p:cNvSpPr/>
            <p:nvPr/>
          </p:nvSpPr>
          <p:spPr>
            <a:xfrm>
              <a:off x="2025775" y="3407050"/>
              <a:ext cx="3204825" cy="211225"/>
            </a:xfrm>
            <a:custGeom>
              <a:avLst/>
              <a:gdLst/>
              <a:ahLst/>
              <a:cxnLst/>
              <a:rect l="l" t="t" r="r" b="b"/>
              <a:pathLst>
                <a:path w="128193" h="8449" extrusionOk="0">
                  <a:moveTo>
                    <a:pt x="52438" y="0"/>
                  </a:moveTo>
                  <a:lnTo>
                    <a:pt x="1" y="4170"/>
                  </a:lnTo>
                  <a:lnTo>
                    <a:pt x="1" y="7806"/>
                  </a:lnTo>
                  <a:lnTo>
                    <a:pt x="51004" y="3670"/>
                  </a:lnTo>
                  <a:cubicBezTo>
                    <a:pt x="54790" y="6855"/>
                    <a:pt x="59443" y="8448"/>
                    <a:pt x="64097" y="8448"/>
                  </a:cubicBezTo>
                  <a:cubicBezTo>
                    <a:pt x="68750" y="8448"/>
                    <a:pt x="73403" y="6855"/>
                    <a:pt x="77189" y="3670"/>
                  </a:cubicBezTo>
                  <a:lnTo>
                    <a:pt x="128192" y="7806"/>
                  </a:lnTo>
                  <a:lnTo>
                    <a:pt x="128192" y="4170"/>
                  </a:lnTo>
                  <a:lnTo>
                    <a:pt x="75755" y="0"/>
                  </a:lnTo>
                  <a:lnTo>
                    <a:pt x="75221" y="534"/>
                  </a:lnTo>
                  <a:cubicBezTo>
                    <a:pt x="72052" y="3369"/>
                    <a:pt x="68074" y="4787"/>
                    <a:pt x="64097" y="4787"/>
                  </a:cubicBezTo>
                  <a:cubicBezTo>
                    <a:pt x="60119" y="4787"/>
                    <a:pt x="56141" y="3369"/>
                    <a:pt x="52972" y="534"/>
                  </a:cubicBezTo>
                  <a:lnTo>
                    <a:pt x="52438" y="0"/>
                  </a:lnTo>
                  <a:close/>
                </a:path>
              </a:pathLst>
            </a:custGeom>
            <a:solidFill>
              <a:schemeClr val="accent2"/>
            </a:solidFill>
            <a:ln>
              <a:noFill/>
            </a:ln>
          </p:spPr>
          <p:txBody>
            <a:bodyPr spcFirstLastPara="1" wrap="square" lIns="91425" tIns="91425" rIns="91425" bIns="91425" anchor="ctr" anchorCtr="0">
              <a:noAutofit/>
            </a:bodyPr>
            <a:lstStyle/>
            <a:p>
              <a:endParaRPr sz="1865"/>
            </a:p>
          </p:txBody>
        </p:sp>
      </p:grpSp>
      <p:sp>
        <p:nvSpPr>
          <p:cNvPr id="793" name="Google Shape;793;p13"/>
          <p:cNvSpPr txBox="1">
            <a:spLocks noGrp="1"/>
          </p:cNvSpPr>
          <p:nvPr>
            <p:ph type="title"/>
          </p:nvPr>
        </p:nvSpPr>
        <p:spPr>
          <a:xfrm>
            <a:off x="2698667" y="3420533"/>
            <a:ext cx="679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794" name="Google Shape;794;p13"/>
          <p:cNvSpPr txBox="1">
            <a:spLocks noGrp="1"/>
          </p:cNvSpPr>
          <p:nvPr>
            <p:ph type="subTitle" idx="1"/>
          </p:nvPr>
        </p:nvSpPr>
        <p:spPr>
          <a:xfrm>
            <a:off x="3947800" y="4332376"/>
            <a:ext cx="4296400" cy="10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795" name="Google Shape;795;p13"/>
          <p:cNvSpPr txBox="1">
            <a:spLocks noGrp="1"/>
          </p:cNvSpPr>
          <p:nvPr>
            <p:ph type="title" idx="2" hasCustomPrompt="1"/>
          </p:nvPr>
        </p:nvSpPr>
        <p:spPr>
          <a:xfrm>
            <a:off x="4247200" y="2174635"/>
            <a:ext cx="3697600" cy="8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9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4" name="Google Shape;1104;p18"/>
          <p:cNvSpPr/>
          <p:nvPr/>
        </p:nvSpPr>
        <p:spPr>
          <a:xfrm rot="2202364">
            <a:off x="10320347" y="6424711"/>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05" name="Google Shape;1105;p18"/>
          <p:cNvSpPr/>
          <p:nvPr/>
        </p:nvSpPr>
        <p:spPr>
          <a:xfrm rot="2202364">
            <a:off x="10046267" y="6329218"/>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08" name="Google Shape;1108;p18"/>
          <p:cNvSpPr/>
          <p:nvPr/>
        </p:nvSpPr>
        <p:spPr>
          <a:xfrm rot="2202364">
            <a:off x="10291555" y="6594182"/>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09" name="Google Shape;1109;p18"/>
          <p:cNvSpPr/>
          <p:nvPr/>
        </p:nvSpPr>
        <p:spPr>
          <a:xfrm rot="2202364">
            <a:off x="10579691" y="6510098"/>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10" name="Google Shape;1110;p18"/>
          <p:cNvSpPr/>
          <p:nvPr/>
        </p:nvSpPr>
        <p:spPr>
          <a:xfrm rot="2202364">
            <a:off x="10868015" y="6669264"/>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11" name="Google Shape;1111;p18"/>
          <p:cNvSpPr/>
          <p:nvPr/>
        </p:nvSpPr>
        <p:spPr>
          <a:xfrm>
            <a:off x="11125000" y="5593653"/>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endParaRPr sz="1865"/>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13" name="Google Shape;1113;p18"/>
          <p:cNvSpPr/>
          <p:nvPr/>
        </p:nvSpPr>
        <p:spPr>
          <a:xfrm>
            <a:off x="11123458" y="5659625"/>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5"/>
          </a:p>
        </p:txBody>
      </p:sp>
      <p:sp>
        <p:nvSpPr>
          <p:cNvPr id="1114" name="Google Shape;1114;p18"/>
          <p:cNvSpPr/>
          <p:nvPr/>
        </p:nvSpPr>
        <p:spPr>
          <a:xfrm>
            <a:off x="11123458" y="6742366"/>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5"/>
          </a:p>
        </p:txBody>
      </p:sp>
      <p:sp>
        <p:nvSpPr>
          <p:cNvPr id="1115" name="Google Shape;1115;p18"/>
          <p:cNvSpPr/>
          <p:nvPr/>
        </p:nvSpPr>
        <p:spPr>
          <a:xfrm>
            <a:off x="11123458"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16" name="Google Shape;1116;p18"/>
          <p:cNvSpPr/>
          <p:nvPr/>
        </p:nvSpPr>
        <p:spPr>
          <a:xfrm>
            <a:off x="11123458" y="6705109"/>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17" name="Google Shape;1117;p18"/>
          <p:cNvSpPr/>
          <p:nvPr/>
        </p:nvSpPr>
        <p:spPr>
          <a:xfrm>
            <a:off x="11346200"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18" name="Google Shape;1118;p18"/>
          <p:cNvSpPr/>
          <p:nvPr/>
        </p:nvSpPr>
        <p:spPr>
          <a:xfrm>
            <a:off x="11344658"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119" name="Google Shape;1119;p18"/>
          <p:cNvSpPr/>
          <p:nvPr/>
        </p:nvSpPr>
        <p:spPr>
          <a:xfrm>
            <a:off x="11344658" y="6178107"/>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120" name="Google Shape;1120;p18"/>
          <p:cNvSpPr/>
          <p:nvPr/>
        </p:nvSpPr>
        <p:spPr>
          <a:xfrm>
            <a:off x="11344658" y="5741902"/>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121" name="Google Shape;1121;p18"/>
          <p:cNvSpPr/>
          <p:nvPr/>
        </p:nvSpPr>
        <p:spPr>
          <a:xfrm>
            <a:off x="11344658"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122" name="Google Shape;1122;p18"/>
          <p:cNvSpPr/>
          <p:nvPr/>
        </p:nvSpPr>
        <p:spPr>
          <a:xfrm>
            <a:off x="11344658"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123" name="Google Shape;1123;p18"/>
          <p:cNvSpPr/>
          <p:nvPr/>
        </p:nvSpPr>
        <p:spPr>
          <a:xfrm>
            <a:off x="11344658" y="6231645"/>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124" name="Google Shape;1124;p18"/>
          <p:cNvSpPr/>
          <p:nvPr/>
        </p:nvSpPr>
        <p:spPr>
          <a:xfrm>
            <a:off x="11568182"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28" name="Google Shape;1128;p18"/>
          <p:cNvSpPr/>
          <p:nvPr/>
        </p:nvSpPr>
        <p:spPr>
          <a:xfrm>
            <a:off x="11619419" y="6500213"/>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endParaRPr sz="1865"/>
          </a:p>
        </p:txBody>
      </p:sp>
      <p:sp>
        <p:nvSpPr>
          <p:cNvPr id="1129" name="Google Shape;1129;p18"/>
          <p:cNvSpPr/>
          <p:nvPr/>
        </p:nvSpPr>
        <p:spPr>
          <a:xfrm>
            <a:off x="11797925" y="5587434"/>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130" name="Google Shape;1130;p18"/>
          <p:cNvSpPr/>
          <p:nvPr/>
        </p:nvSpPr>
        <p:spPr>
          <a:xfrm>
            <a:off x="11829748" y="5622367"/>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endParaRPr sz="1865"/>
          </a:p>
        </p:txBody>
      </p:sp>
      <p:sp>
        <p:nvSpPr>
          <p:cNvPr id="1131" name="Google Shape;1131;p18"/>
          <p:cNvSpPr/>
          <p:nvPr/>
        </p:nvSpPr>
        <p:spPr>
          <a:xfrm>
            <a:off x="11805684" y="5642538"/>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endParaRPr sz="1865"/>
          </a:p>
        </p:txBody>
      </p:sp>
      <p:sp>
        <p:nvSpPr>
          <p:cNvPr id="1132" name="Google Shape;1132;p18"/>
          <p:cNvSpPr/>
          <p:nvPr/>
        </p:nvSpPr>
        <p:spPr>
          <a:xfrm>
            <a:off x="11815770" y="5702318"/>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endParaRPr sz="1865"/>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134" name="Google Shape;1134;p18"/>
          <p:cNvSpPr/>
          <p:nvPr/>
        </p:nvSpPr>
        <p:spPr>
          <a:xfrm>
            <a:off x="11977998"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1865"/>
          </a:p>
        </p:txBody>
      </p:sp>
      <p:sp>
        <p:nvSpPr>
          <p:cNvPr id="1135" name="Google Shape;1135;p18"/>
          <p:cNvSpPr/>
          <p:nvPr/>
        </p:nvSpPr>
        <p:spPr>
          <a:xfrm>
            <a:off x="11988084" y="6752451"/>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1865"/>
          </a:p>
        </p:txBody>
      </p:sp>
      <p:sp>
        <p:nvSpPr>
          <p:cNvPr id="1136" name="Google Shape;1136;p18"/>
          <p:cNvSpPr/>
          <p:nvPr/>
        </p:nvSpPr>
        <p:spPr>
          <a:xfrm>
            <a:off x="11981892"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137" name="Google Shape;1137;p18"/>
          <p:cNvSpPr/>
          <p:nvPr/>
        </p:nvSpPr>
        <p:spPr>
          <a:xfrm>
            <a:off x="11877093" y="5804918"/>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endParaRPr sz="1865"/>
          </a:p>
        </p:txBody>
      </p:sp>
      <p:sp>
        <p:nvSpPr>
          <p:cNvPr id="1138" name="Google Shape;1138;p18"/>
          <p:cNvSpPr/>
          <p:nvPr/>
        </p:nvSpPr>
        <p:spPr>
          <a:xfrm>
            <a:off x="420173"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139" name="Google Shape;1139;p18"/>
          <p:cNvSpPr/>
          <p:nvPr/>
        </p:nvSpPr>
        <p:spPr>
          <a:xfrm>
            <a:off x="11654096" y="6427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140" name="Google Shape;1140;p18"/>
          <p:cNvSpPr/>
          <p:nvPr/>
        </p:nvSpPr>
        <p:spPr>
          <a:xfrm>
            <a:off x="11152178" y="42154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141" name="Google Shape;1141;p18"/>
          <p:cNvSpPr/>
          <p:nvPr/>
        </p:nvSpPr>
        <p:spPr>
          <a:xfrm>
            <a:off x="-243333" y="64000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1865"/>
          </a:p>
        </p:txBody>
      </p:sp>
      <p:sp>
        <p:nvSpPr>
          <p:cNvPr id="1308" name="Google Shape;1308;p21"/>
          <p:cNvSpPr/>
          <p:nvPr/>
        </p:nvSpPr>
        <p:spPr>
          <a:xfrm rot="526347">
            <a:off x="11042789" y="2793602"/>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1865"/>
          </a:p>
        </p:txBody>
      </p:sp>
      <p:sp>
        <p:nvSpPr>
          <p:cNvPr id="1309" name="Google Shape;1309;p21"/>
          <p:cNvSpPr/>
          <p:nvPr/>
        </p:nvSpPr>
        <p:spPr>
          <a:xfrm rot="526347">
            <a:off x="9738342" y="2684549"/>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1865"/>
          </a:p>
        </p:txBody>
      </p:sp>
      <p:sp>
        <p:nvSpPr>
          <p:cNvPr id="1310" name="Google Shape;1310;p21"/>
          <p:cNvSpPr/>
          <p:nvPr/>
        </p:nvSpPr>
        <p:spPr>
          <a:xfrm rot="526347">
            <a:off x="9740573"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1865"/>
          </a:p>
        </p:txBody>
      </p:sp>
      <p:sp>
        <p:nvSpPr>
          <p:cNvPr id="1311" name="Google Shape;1311;p21"/>
          <p:cNvSpPr/>
          <p:nvPr/>
        </p:nvSpPr>
        <p:spPr>
          <a:xfrm rot="526347">
            <a:off x="9743546" y="2616719"/>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1865"/>
          </a:p>
        </p:txBody>
      </p:sp>
      <p:sp>
        <p:nvSpPr>
          <p:cNvPr id="1312" name="Google Shape;1312;p21"/>
          <p:cNvSpPr/>
          <p:nvPr/>
        </p:nvSpPr>
        <p:spPr>
          <a:xfrm rot="526347">
            <a:off x="9735945" y="2715774"/>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1865"/>
          </a:p>
        </p:txBody>
      </p:sp>
      <p:sp>
        <p:nvSpPr>
          <p:cNvPr id="1313" name="Google Shape;1313;p21"/>
          <p:cNvSpPr/>
          <p:nvPr/>
        </p:nvSpPr>
        <p:spPr>
          <a:xfrm rot="526347">
            <a:off x="10066717" y="2828937"/>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14" name="Google Shape;1314;p21"/>
          <p:cNvSpPr/>
          <p:nvPr/>
        </p:nvSpPr>
        <p:spPr>
          <a:xfrm rot="526347">
            <a:off x="10428671"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1315" name="Google Shape;1315;p21"/>
          <p:cNvSpPr/>
          <p:nvPr/>
        </p:nvSpPr>
        <p:spPr>
          <a:xfrm rot="526347">
            <a:off x="10470434" y="3493697"/>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1316" name="Google Shape;1316;p21"/>
          <p:cNvSpPr/>
          <p:nvPr/>
        </p:nvSpPr>
        <p:spPr>
          <a:xfrm rot="526347">
            <a:off x="10526556" y="3578486"/>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1317" name="Google Shape;1317;p21"/>
          <p:cNvSpPr/>
          <p:nvPr/>
        </p:nvSpPr>
        <p:spPr>
          <a:xfrm rot="526347">
            <a:off x="10450171" y="3500818"/>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1318" name="Google Shape;1318;p21"/>
          <p:cNvSpPr/>
          <p:nvPr/>
        </p:nvSpPr>
        <p:spPr>
          <a:xfrm rot="526347">
            <a:off x="10494279" y="3568119"/>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1319" name="Google Shape;1319;p21"/>
          <p:cNvSpPr/>
          <p:nvPr/>
        </p:nvSpPr>
        <p:spPr>
          <a:xfrm rot="526347">
            <a:off x="10366694"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endParaRPr sz="1865"/>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21" name="Google Shape;1321;p21"/>
          <p:cNvSpPr/>
          <p:nvPr/>
        </p:nvSpPr>
        <p:spPr>
          <a:xfrm rot="526347">
            <a:off x="10627254" y="2516761"/>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1865"/>
          </a:p>
        </p:txBody>
      </p:sp>
      <p:sp>
        <p:nvSpPr>
          <p:cNvPr id="1322" name="Google Shape;1322;p21"/>
          <p:cNvSpPr/>
          <p:nvPr/>
        </p:nvSpPr>
        <p:spPr>
          <a:xfrm rot="526347">
            <a:off x="10458573" y="3492977"/>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1323" name="Google Shape;1323;p21"/>
          <p:cNvSpPr/>
          <p:nvPr/>
        </p:nvSpPr>
        <p:spPr>
          <a:xfrm rot="526347">
            <a:off x="10532034" y="3281550"/>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24" name="Google Shape;1324;p21"/>
          <p:cNvSpPr/>
          <p:nvPr/>
        </p:nvSpPr>
        <p:spPr>
          <a:xfrm rot="526347">
            <a:off x="10437565" y="4059460"/>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1325" name="Google Shape;1325;p21"/>
          <p:cNvSpPr/>
          <p:nvPr/>
        </p:nvSpPr>
        <p:spPr>
          <a:xfrm rot="526347">
            <a:off x="10338777"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5"/>
          </a:p>
        </p:txBody>
      </p:sp>
      <p:sp>
        <p:nvSpPr>
          <p:cNvPr id="1326" name="Google Shape;1326;p21"/>
          <p:cNvSpPr/>
          <p:nvPr/>
        </p:nvSpPr>
        <p:spPr>
          <a:xfrm rot="526347">
            <a:off x="11336036" y="3299570"/>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27" name="Google Shape;1327;p21"/>
          <p:cNvSpPr/>
          <p:nvPr/>
        </p:nvSpPr>
        <p:spPr>
          <a:xfrm rot="526347">
            <a:off x="11033528"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28" name="Google Shape;1328;p21"/>
          <p:cNvSpPr/>
          <p:nvPr/>
        </p:nvSpPr>
        <p:spPr>
          <a:xfrm rot="526347">
            <a:off x="10903577" y="3165718"/>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29" name="Google Shape;1329;p21"/>
          <p:cNvSpPr/>
          <p:nvPr/>
        </p:nvSpPr>
        <p:spPr>
          <a:xfrm rot="526347">
            <a:off x="10862595" y="2816097"/>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30" name="Google Shape;1330;p21"/>
          <p:cNvSpPr/>
          <p:nvPr/>
        </p:nvSpPr>
        <p:spPr>
          <a:xfrm rot="526347">
            <a:off x="10892496" y="3119970"/>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31" name="Google Shape;1331;p21"/>
          <p:cNvSpPr/>
          <p:nvPr/>
        </p:nvSpPr>
        <p:spPr>
          <a:xfrm rot="526347">
            <a:off x="10876667" y="3275672"/>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32" name="Google Shape;1332;p21"/>
          <p:cNvSpPr/>
          <p:nvPr/>
        </p:nvSpPr>
        <p:spPr>
          <a:xfrm rot="526347">
            <a:off x="10869847" y="3284822"/>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34" name="Google Shape;1334;p21"/>
          <p:cNvSpPr/>
          <p:nvPr/>
        </p:nvSpPr>
        <p:spPr>
          <a:xfrm rot="526347">
            <a:off x="10527452" y="2835221"/>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35" name="Google Shape;1335;p21"/>
          <p:cNvSpPr/>
          <p:nvPr/>
        </p:nvSpPr>
        <p:spPr>
          <a:xfrm rot="-928300">
            <a:off x="1160340" y="2868909"/>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1865"/>
          </a:p>
        </p:txBody>
      </p:sp>
      <p:sp>
        <p:nvSpPr>
          <p:cNvPr id="1336" name="Google Shape;1336;p21"/>
          <p:cNvSpPr/>
          <p:nvPr/>
        </p:nvSpPr>
        <p:spPr>
          <a:xfrm rot="-928300">
            <a:off x="1317790" y="2816303"/>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1865"/>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1865"/>
          </a:p>
        </p:txBody>
      </p:sp>
      <p:sp>
        <p:nvSpPr>
          <p:cNvPr id="1338" name="Google Shape;1338;p21"/>
          <p:cNvSpPr/>
          <p:nvPr/>
        </p:nvSpPr>
        <p:spPr>
          <a:xfrm rot="-928300">
            <a:off x="1233103" y="2994031"/>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1865"/>
          </a:p>
        </p:txBody>
      </p:sp>
      <p:sp>
        <p:nvSpPr>
          <p:cNvPr id="1339" name="Google Shape;1339;p21"/>
          <p:cNvSpPr/>
          <p:nvPr/>
        </p:nvSpPr>
        <p:spPr>
          <a:xfrm rot="-928300">
            <a:off x="1179347" y="2556249"/>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1865"/>
          </a:p>
        </p:txBody>
      </p:sp>
      <p:sp>
        <p:nvSpPr>
          <p:cNvPr id="1340" name="Google Shape;1340;p21"/>
          <p:cNvSpPr/>
          <p:nvPr/>
        </p:nvSpPr>
        <p:spPr>
          <a:xfrm rot="-928300">
            <a:off x="1898959" y="2778193"/>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2" name="Google Shape;1342;p21"/>
          <p:cNvSpPr/>
          <p:nvPr/>
        </p:nvSpPr>
        <p:spPr>
          <a:xfrm rot="-928300">
            <a:off x="1790867" y="2484943"/>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1865"/>
          </a:p>
        </p:txBody>
      </p:sp>
      <p:sp>
        <p:nvSpPr>
          <p:cNvPr id="1343" name="Google Shape;1343;p21"/>
          <p:cNvSpPr/>
          <p:nvPr/>
        </p:nvSpPr>
        <p:spPr>
          <a:xfrm rot="-928300">
            <a:off x="1155457"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1865"/>
          </a:p>
        </p:txBody>
      </p:sp>
      <p:sp>
        <p:nvSpPr>
          <p:cNvPr id="1344" name="Google Shape;1344;p21"/>
          <p:cNvSpPr/>
          <p:nvPr/>
        </p:nvSpPr>
        <p:spPr>
          <a:xfrm rot="-928300">
            <a:off x="1260412" y="2766413"/>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5" name="Google Shape;1345;p21"/>
          <p:cNvSpPr/>
          <p:nvPr/>
        </p:nvSpPr>
        <p:spPr>
          <a:xfrm rot="-928300">
            <a:off x="1740643"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6" name="Google Shape;1346;p21"/>
          <p:cNvSpPr/>
          <p:nvPr/>
        </p:nvSpPr>
        <p:spPr>
          <a:xfrm rot="-928300">
            <a:off x="1526392" y="3382268"/>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7" name="Google Shape;1347;p21"/>
          <p:cNvSpPr/>
          <p:nvPr/>
        </p:nvSpPr>
        <p:spPr>
          <a:xfrm rot="-928300">
            <a:off x="1494347" y="3060025"/>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8" name="Google Shape;1348;p21"/>
          <p:cNvSpPr/>
          <p:nvPr/>
        </p:nvSpPr>
        <p:spPr>
          <a:xfrm rot="-928300">
            <a:off x="1411174" y="3258602"/>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49" name="Google Shape;1349;p21"/>
          <p:cNvSpPr/>
          <p:nvPr/>
        </p:nvSpPr>
        <p:spPr>
          <a:xfrm rot="-928300">
            <a:off x="1247450" y="2889149"/>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50" name="Google Shape;1350;p21"/>
          <p:cNvSpPr/>
          <p:nvPr/>
        </p:nvSpPr>
        <p:spPr>
          <a:xfrm rot="-928300">
            <a:off x="1193409" y="3050252"/>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51" name="Google Shape;1351;p21"/>
          <p:cNvSpPr/>
          <p:nvPr/>
        </p:nvSpPr>
        <p:spPr>
          <a:xfrm rot="-928300">
            <a:off x="1603951" y="3712023"/>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52" name="Google Shape;1352;p21"/>
          <p:cNvSpPr/>
          <p:nvPr/>
        </p:nvSpPr>
        <p:spPr>
          <a:xfrm rot="-928300">
            <a:off x="1576147" y="3787416"/>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1865"/>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1865"/>
          </a:p>
        </p:txBody>
      </p:sp>
      <p:sp>
        <p:nvSpPr>
          <p:cNvPr id="1354" name="Google Shape;1354;p21"/>
          <p:cNvSpPr/>
          <p:nvPr/>
        </p:nvSpPr>
        <p:spPr>
          <a:xfrm rot="-928300">
            <a:off x="1923307"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55" name="Google Shape;1355;p21"/>
          <p:cNvSpPr/>
          <p:nvPr/>
        </p:nvSpPr>
        <p:spPr>
          <a:xfrm rot="-928300">
            <a:off x="1784762" y="2885742"/>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56" name="Google Shape;1356;p21"/>
          <p:cNvSpPr/>
          <p:nvPr/>
        </p:nvSpPr>
        <p:spPr>
          <a:xfrm rot="-928300">
            <a:off x="1760643" y="2984546"/>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57" name="Google Shape;1357;p21"/>
          <p:cNvSpPr/>
          <p:nvPr/>
        </p:nvSpPr>
        <p:spPr>
          <a:xfrm rot="-928300">
            <a:off x="1941803" y="2984461"/>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58" name="Google Shape;1358;p21"/>
          <p:cNvSpPr/>
          <p:nvPr/>
        </p:nvSpPr>
        <p:spPr>
          <a:xfrm rot="-928300">
            <a:off x="1814509" y="3134025"/>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59" name="Google Shape;1359;p21"/>
          <p:cNvSpPr/>
          <p:nvPr/>
        </p:nvSpPr>
        <p:spPr>
          <a:xfrm rot="-928300">
            <a:off x="1845644" y="3140117"/>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0" name="Google Shape;1360;p21"/>
          <p:cNvSpPr/>
          <p:nvPr/>
        </p:nvSpPr>
        <p:spPr>
          <a:xfrm rot="-928300">
            <a:off x="1412383" y="3174942"/>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2" name="Google Shape;1362;p21"/>
          <p:cNvSpPr/>
          <p:nvPr/>
        </p:nvSpPr>
        <p:spPr>
          <a:xfrm rot="-928300">
            <a:off x="1388734" y="3125846"/>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3" name="Google Shape;1363;p21"/>
          <p:cNvSpPr/>
          <p:nvPr/>
        </p:nvSpPr>
        <p:spPr>
          <a:xfrm rot="-928300">
            <a:off x="1319141" y="3010286"/>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4" name="Google Shape;1364;p21"/>
          <p:cNvSpPr/>
          <p:nvPr/>
        </p:nvSpPr>
        <p:spPr>
          <a:xfrm rot="-928300">
            <a:off x="1346242"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5" name="Google Shape;1365;p21"/>
          <p:cNvSpPr/>
          <p:nvPr/>
        </p:nvSpPr>
        <p:spPr>
          <a:xfrm rot="-928300">
            <a:off x="1136224" y="2980292"/>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6" name="Google Shape;1366;p21"/>
          <p:cNvSpPr/>
          <p:nvPr/>
        </p:nvSpPr>
        <p:spPr>
          <a:xfrm rot="-928300">
            <a:off x="1259680" y="2929160"/>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8" name="Google Shape;1368;p21"/>
          <p:cNvSpPr/>
          <p:nvPr/>
        </p:nvSpPr>
        <p:spPr>
          <a:xfrm rot="-928300">
            <a:off x="840880" y="3518322"/>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69" name="Google Shape;1369;p21"/>
          <p:cNvSpPr/>
          <p:nvPr/>
        </p:nvSpPr>
        <p:spPr>
          <a:xfrm rot="-928300">
            <a:off x="930110" y="3409746"/>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algn="ctr"/>
            <a:endParaRPr sz="1865"/>
          </a:p>
        </p:txBody>
      </p:sp>
      <p:sp>
        <p:nvSpPr>
          <p:cNvPr id="1371" name="Google Shape;1371;p21"/>
          <p:cNvSpPr/>
          <p:nvPr/>
        </p:nvSpPr>
        <p:spPr>
          <a:xfrm>
            <a:off x="2159855" y="4717868"/>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1865"/>
          </a:p>
        </p:txBody>
      </p:sp>
      <p:sp>
        <p:nvSpPr>
          <p:cNvPr id="1372" name="Google Shape;1372;p21"/>
          <p:cNvSpPr/>
          <p:nvPr/>
        </p:nvSpPr>
        <p:spPr>
          <a:xfrm>
            <a:off x="1383785" y="5241427"/>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1865"/>
          </a:p>
        </p:txBody>
      </p:sp>
      <p:sp>
        <p:nvSpPr>
          <p:cNvPr id="1373" name="Google Shape;1373;p21"/>
          <p:cNvSpPr/>
          <p:nvPr/>
        </p:nvSpPr>
        <p:spPr>
          <a:xfrm>
            <a:off x="2086811" y="4097267"/>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1865"/>
          </a:p>
        </p:txBody>
      </p:sp>
      <p:sp>
        <p:nvSpPr>
          <p:cNvPr id="1374" name="Google Shape;1374;p21"/>
          <p:cNvSpPr/>
          <p:nvPr/>
        </p:nvSpPr>
        <p:spPr>
          <a:xfrm rot="526347">
            <a:off x="9587301" y="4502231"/>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1375" name="Google Shape;1375;p21"/>
          <p:cNvSpPr/>
          <p:nvPr/>
        </p:nvSpPr>
        <p:spPr>
          <a:xfrm>
            <a:off x="1218251"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76" name="Google Shape;1376;p21"/>
          <p:cNvSpPr/>
          <p:nvPr/>
        </p:nvSpPr>
        <p:spPr>
          <a:xfrm rot="-125535">
            <a:off x="10560865" y="5855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77" name="Google Shape;1377;p21"/>
          <p:cNvSpPr/>
          <p:nvPr/>
        </p:nvSpPr>
        <p:spPr>
          <a:xfrm rot="-125535">
            <a:off x="1791065" y="14241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5"/>
            </a:lvl1pPr>
            <a:lvl2pPr lvl="1">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2pPr>
            <a:lvl3pPr lvl="2">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3pPr>
            <a:lvl4pPr lvl="3">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4pPr>
            <a:lvl5pPr lvl="4">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5pPr>
            <a:lvl6pPr lvl="5">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6pPr>
            <a:lvl7pPr lvl="6">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7pPr>
            <a:lvl8pPr lvl="7">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8pPr>
            <a:lvl9pPr lvl="8">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9pPr>
          </a:lstStyle>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5" u="sng"/>
            </a:lvl1pPr>
            <a:lvl2pPr lvl="1" algn="ctr" rtl="0">
              <a:spcBef>
                <a:spcPts val="2135"/>
              </a:spcBef>
              <a:spcAft>
                <a:spcPts val="0"/>
              </a:spcAft>
              <a:buSzPts val="1400"/>
              <a:buChar char="○"/>
              <a:defRPr/>
            </a:lvl2pPr>
            <a:lvl3pPr lvl="2" algn="ctr" rtl="0">
              <a:spcBef>
                <a:spcPts val="2135"/>
              </a:spcBef>
              <a:spcAft>
                <a:spcPts val="0"/>
              </a:spcAft>
              <a:buSzPts val="1400"/>
              <a:buChar char="■"/>
              <a:defRPr/>
            </a:lvl3pPr>
            <a:lvl4pPr lvl="3" algn="ctr" rtl="0">
              <a:spcBef>
                <a:spcPts val="2135"/>
              </a:spcBef>
              <a:spcAft>
                <a:spcPts val="0"/>
              </a:spcAft>
              <a:buSzPts val="1400"/>
              <a:buChar char="●"/>
              <a:defRPr/>
            </a:lvl4pPr>
            <a:lvl5pPr lvl="4" algn="ctr" rtl="0">
              <a:spcBef>
                <a:spcPts val="2135"/>
              </a:spcBef>
              <a:spcAft>
                <a:spcPts val="0"/>
              </a:spcAft>
              <a:buSzPts val="1400"/>
              <a:buChar char="○"/>
              <a:defRPr/>
            </a:lvl5pPr>
            <a:lvl6pPr lvl="5" algn="ctr" rtl="0">
              <a:spcBef>
                <a:spcPts val="2135"/>
              </a:spcBef>
              <a:spcAft>
                <a:spcPts val="0"/>
              </a:spcAft>
              <a:buSzPts val="1400"/>
              <a:buChar char="■"/>
              <a:defRPr/>
            </a:lvl6pPr>
            <a:lvl7pPr lvl="6" algn="ctr" rtl="0">
              <a:spcBef>
                <a:spcPts val="2135"/>
              </a:spcBef>
              <a:spcAft>
                <a:spcPts val="0"/>
              </a:spcAft>
              <a:buSzPts val="1400"/>
              <a:buChar char="●"/>
              <a:defRPr/>
            </a:lvl7pPr>
            <a:lvl8pPr lvl="7" algn="ctr" rtl="0">
              <a:spcBef>
                <a:spcPts val="2135"/>
              </a:spcBef>
              <a:spcAft>
                <a:spcPts val="0"/>
              </a:spcAft>
              <a:buSzPts val="1400"/>
              <a:buChar char="○"/>
              <a:defRPr/>
            </a:lvl8pPr>
            <a:lvl9pPr lvl="8" algn="ctr" rtl="0">
              <a:spcBef>
                <a:spcPts val="2135"/>
              </a:spcBef>
              <a:spcAft>
                <a:spcPts val="2135"/>
              </a:spcAft>
              <a:buSzPts val="1400"/>
              <a:buChar char="■"/>
              <a:defRPr/>
            </a:lvl9pPr>
          </a:lstStyle>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5" u="sng"/>
            </a:lvl1pPr>
            <a:lvl2pPr lvl="1" algn="ctr" rtl="0">
              <a:spcBef>
                <a:spcPts val="2135"/>
              </a:spcBef>
              <a:spcAft>
                <a:spcPts val="0"/>
              </a:spcAft>
              <a:buSzPts val="1400"/>
              <a:buChar char="○"/>
              <a:defRPr/>
            </a:lvl2pPr>
            <a:lvl3pPr lvl="2" algn="ctr" rtl="0">
              <a:spcBef>
                <a:spcPts val="2135"/>
              </a:spcBef>
              <a:spcAft>
                <a:spcPts val="0"/>
              </a:spcAft>
              <a:buSzPts val="1400"/>
              <a:buChar char="■"/>
              <a:defRPr/>
            </a:lvl3pPr>
            <a:lvl4pPr lvl="3" algn="ctr" rtl="0">
              <a:spcBef>
                <a:spcPts val="2135"/>
              </a:spcBef>
              <a:spcAft>
                <a:spcPts val="0"/>
              </a:spcAft>
              <a:buSzPts val="1400"/>
              <a:buChar char="●"/>
              <a:defRPr/>
            </a:lvl4pPr>
            <a:lvl5pPr lvl="4" algn="ctr" rtl="0">
              <a:spcBef>
                <a:spcPts val="2135"/>
              </a:spcBef>
              <a:spcAft>
                <a:spcPts val="0"/>
              </a:spcAft>
              <a:buSzPts val="1400"/>
              <a:buChar char="○"/>
              <a:defRPr/>
            </a:lvl5pPr>
            <a:lvl6pPr lvl="5" algn="ctr" rtl="0">
              <a:spcBef>
                <a:spcPts val="2135"/>
              </a:spcBef>
              <a:spcAft>
                <a:spcPts val="0"/>
              </a:spcAft>
              <a:buSzPts val="1400"/>
              <a:buChar char="■"/>
              <a:defRPr/>
            </a:lvl6pPr>
            <a:lvl7pPr lvl="6" algn="ctr" rtl="0">
              <a:spcBef>
                <a:spcPts val="2135"/>
              </a:spcBef>
              <a:spcAft>
                <a:spcPts val="0"/>
              </a:spcAft>
              <a:buSzPts val="1400"/>
              <a:buChar char="●"/>
              <a:defRPr/>
            </a:lvl7pPr>
            <a:lvl8pPr lvl="7" algn="ctr" rtl="0">
              <a:spcBef>
                <a:spcPts val="2135"/>
              </a:spcBef>
              <a:spcAft>
                <a:spcPts val="0"/>
              </a:spcAft>
              <a:buSzPts val="1400"/>
              <a:buChar char="○"/>
              <a:defRPr/>
            </a:lvl8pPr>
            <a:lvl9pPr lvl="8" algn="ctr" rtl="0">
              <a:spcBef>
                <a:spcPts val="2135"/>
              </a:spcBef>
              <a:spcAft>
                <a:spcPts val="2135"/>
              </a:spcAft>
              <a:buSzPts val="1400"/>
              <a:buChar char="■"/>
              <a:defRPr/>
            </a:lvl9pPr>
          </a:lstStyle>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396" name="Google Shape;1396;p23"/>
          <p:cNvSpPr/>
          <p:nvPr/>
        </p:nvSpPr>
        <p:spPr>
          <a:xfrm>
            <a:off x="404562" y="4871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397" name="Google Shape;1397;p23"/>
          <p:cNvSpPr/>
          <p:nvPr/>
        </p:nvSpPr>
        <p:spPr>
          <a:xfrm>
            <a:off x="11152178"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1398" name="Google Shape;1398;p23"/>
          <p:cNvSpPr/>
          <p:nvPr/>
        </p:nvSpPr>
        <p:spPr>
          <a:xfrm>
            <a:off x="11359467" y="1301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2" y="3307380"/>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61" name="Google Shape;2561;p33"/>
          <p:cNvSpPr/>
          <p:nvPr/>
        </p:nvSpPr>
        <p:spPr>
          <a:xfrm>
            <a:off x="11399651"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62" name="Google Shape;2562;p33"/>
          <p:cNvSpPr/>
          <p:nvPr/>
        </p:nvSpPr>
        <p:spPr>
          <a:xfrm rot="-125535">
            <a:off x="8790432" y="14599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63" name="Google Shape;2563;p33"/>
          <p:cNvSpPr/>
          <p:nvPr/>
        </p:nvSpPr>
        <p:spPr>
          <a:xfrm rot="-125535">
            <a:off x="530065" y="2012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64" name="Google Shape;2564;p33"/>
          <p:cNvSpPr/>
          <p:nvPr/>
        </p:nvSpPr>
        <p:spPr>
          <a:xfrm>
            <a:off x="11739232"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1865"/>
          </a:p>
        </p:txBody>
      </p:sp>
      <p:sp>
        <p:nvSpPr>
          <p:cNvPr id="2565" name="Google Shape;2565;p33"/>
          <p:cNvSpPr/>
          <p:nvPr/>
        </p:nvSpPr>
        <p:spPr>
          <a:xfrm>
            <a:off x="11780461" y="527097"/>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66" name="Google Shape;2566;p33"/>
          <p:cNvSpPr/>
          <p:nvPr/>
        </p:nvSpPr>
        <p:spPr>
          <a:xfrm>
            <a:off x="11871159" y="1152969"/>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2567" name="Google Shape;2567;p33"/>
          <p:cNvSpPr/>
          <p:nvPr/>
        </p:nvSpPr>
        <p:spPr>
          <a:xfrm>
            <a:off x="11916466"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569" name="Google Shape;2569;p33"/>
          <p:cNvSpPr/>
          <p:nvPr/>
        </p:nvSpPr>
        <p:spPr>
          <a:xfrm>
            <a:off x="11902753" y="1023819"/>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570" name="Google Shape;2570;p33"/>
          <p:cNvSpPr/>
          <p:nvPr/>
        </p:nvSpPr>
        <p:spPr>
          <a:xfrm>
            <a:off x="11802419" y="1065046"/>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571" name="Google Shape;2571;p33"/>
          <p:cNvSpPr/>
          <p:nvPr/>
        </p:nvSpPr>
        <p:spPr>
          <a:xfrm>
            <a:off x="11249977"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1865"/>
          </a:p>
        </p:txBody>
      </p:sp>
      <p:sp>
        <p:nvSpPr>
          <p:cNvPr id="2572" name="Google Shape;2572;p33"/>
          <p:cNvSpPr/>
          <p:nvPr/>
        </p:nvSpPr>
        <p:spPr>
          <a:xfrm>
            <a:off x="11357167" y="230087"/>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1865"/>
          </a:p>
        </p:txBody>
      </p:sp>
      <p:sp>
        <p:nvSpPr>
          <p:cNvPr id="2574" name="Google Shape;2574;p33"/>
          <p:cNvSpPr/>
          <p:nvPr/>
        </p:nvSpPr>
        <p:spPr>
          <a:xfrm>
            <a:off x="11758413" y="1007329"/>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2575" name="Google Shape;2575;p33"/>
          <p:cNvSpPr/>
          <p:nvPr/>
        </p:nvSpPr>
        <p:spPr>
          <a:xfrm>
            <a:off x="10955832" y="7819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panose="020B0604020202020204"/>
              <a:buNone/>
              <a:defRPr>
                <a:latin typeface="Candal" panose="020B0604020202020204"/>
                <a:ea typeface="Candal" panose="020B0604020202020204"/>
                <a:cs typeface="Candal" panose="020B0604020202020204"/>
                <a:sym typeface="Candal" panose="020B0604020202020204"/>
              </a:defRPr>
            </a:lvl1pPr>
            <a:lvl2pPr lvl="1"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2pPr>
            <a:lvl3pPr lvl="2"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3pPr>
            <a:lvl4pPr lvl="3"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4pPr>
            <a:lvl5pPr lvl="4"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5pPr>
            <a:lvl6pPr lvl="5"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6pPr>
            <a:lvl7pPr lvl="6"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7pPr>
            <a:lvl8pPr lvl="7" algn="ctr" rtl="0">
              <a:spcBef>
                <a:spcPts val="2135"/>
              </a:spcBef>
              <a:spcAft>
                <a:spcPts val="0"/>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8pPr>
            <a:lvl9pPr lvl="8" algn="ctr" rtl="0">
              <a:spcBef>
                <a:spcPts val="2135"/>
              </a:spcBef>
              <a:spcAft>
                <a:spcPts val="2135"/>
              </a:spcAft>
              <a:buSzPts val="1400"/>
              <a:buFont typeface="Candal" panose="020B0604020202020204"/>
              <a:buNone/>
              <a:defRPr>
                <a:latin typeface="Candal" panose="020B0604020202020204"/>
                <a:ea typeface="Candal" panose="020B0604020202020204"/>
                <a:cs typeface="Candal" panose="020B0604020202020204"/>
                <a:sym typeface="Candal" panose="020B0604020202020204"/>
              </a:defRPr>
            </a:lvl9pPr>
          </a:lstStyle>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2pPr>
            <a:lvl3pPr lvl="2">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3pPr>
            <a:lvl4pPr lvl="3">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4pPr>
            <a:lvl5pPr lvl="4">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5pPr>
            <a:lvl6pPr lvl="5">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6pPr>
            <a:lvl7pPr lvl="6">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7pPr>
            <a:lvl8pPr lvl="7">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8pPr>
            <a:lvl9pPr lvl="8">
              <a:spcBef>
                <a:spcPts val="0"/>
              </a:spcBef>
              <a:spcAft>
                <a:spcPts val="0"/>
              </a:spcAft>
              <a:buSzPts val="2800"/>
              <a:buNone/>
              <a:defRPr>
                <a:latin typeface="Poppins" panose="020B0604020202020204"/>
                <a:ea typeface="Poppins" panose="020B0604020202020204"/>
                <a:cs typeface="Poppins" panose="020B0604020202020204"/>
                <a:sym typeface="Poppins" panose="020B0604020202020204"/>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690" name="Google Shape;2690;p37"/>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691" name="Google Shape;2691;p37"/>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692" name="Google Shape;2692;p37"/>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693" name="Google Shape;2693;p37"/>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694" name="Google Shape;2694;p37"/>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697" name="Google Shape;2697;p38"/>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698" name="Google Shape;2698;p38"/>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699" name="Google Shape;2699;p38"/>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00" name="Google Shape;2700;p38"/>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01" name="Google Shape;2701;p38"/>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1865"/>
          </a:p>
        </p:txBody>
      </p:sp>
      <p:sp>
        <p:nvSpPr>
          <p:cNvPr id="2704" name="Google Shape;2704;p39"/>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06" name="Google Shape;2706;p39"/>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07" name="Google Shape;2707;p39"/>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08" name="Google Shape;2708;p39"/>
          <p:cNvSpPr/>
          <p:nvPr/>
        </p:nvSpPr>
        <p:spPr>
          <a:xfrm>
            <a:off x="8660300" y="62103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09" name="Google Shape;2709;p39"/>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10" name="Google Shape;2710;p39"/>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11" name="Google Shape;2711;p39"/>
          <p:cNvSpPr/>
          <p:nvPr/>
        </p:nvSpPr>
        <p:spPr>
          <a:xfrm>
            <a:off x="10776167" y="2194067"/>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12" name="Google Shape;2712;p39"/>
          <p:cNvSpPr/>
          <p:nvPr/>
        </p:nvSpPr>
        <p:spPr>
          <a:xfrm>
            <a:off x="11132567" y="2798834"/>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2713" name="Google Shape;2713;p39"/>
          <p:cNvSpPr/>
          <p:nvPr/>
        </p:nvSpPr>
        <p:spPr>
          <a:xfrm>
            <a:off x="11148400" y="2669534"/>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14" name="Google Shape;2714;p39"/>
          <p:cNvSpPr/>
          <p:nvPr/>
        </p:nvSpPr>
        <p:spPr>
          <a:xfrm>
            <a:off x="11195367" y="2718634"/>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15" name="Google Shape;2715;p39"/>
          <p:cNvSpPr/>
          <p:nvPr/>
        </p:nvSpPr>
        <p:spPr>
          <a:xfrm>
            <a:off x="11137300" y="2674834"/>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16" name="Google Shape;2716;p39"/>
          <p:cNvSpPr/>
          <p:nvPr/>
        </p:nvSpPr>
        <p:spPr>
          <a:xfrm>
            <a:off x="11174268" y="2713867"/>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17" name="Google Shape;2717;p39"/>
          <p:cNvSpPr/>
          <p:nvPr/>
        </p:nvSpPr>
        <p:spPr>
          <a:xfrm>
            <a:off x="11009601" y="1890634"/>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1865"/>
          </a:p>
        </p:txBody>
      </p:sp>
      <p:sp>
        <p:nvSpPr>
          <p:cNvPr id="2718" name="Google Shape;2718;p39"/>
          <p:cNvSpPr/>
          <p:nvPr/>
        </p:nvSpPr>
        <p:spPr>
          <a:xfrm>
            <a:off x="11107233" y="1907401"/>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19" name="Google Shape;2719;p39"/>
          <p:cNvSpPr/>
          <p:nvPr/>
        </p:nvSpPr>
        <p:spPr>
          <a:xfrm>
            <a:off x="11199067" y="1917701"/>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1865"/>
          </a:p>
        </p:txBody>
      </p:sp>
      <p:sp>
        <p:nvSpPr>
          <p:cNvPr id="2720" name="Google Shape;2720;p39"/>
          <p:cNvSpPr/>
          <p:nvPr/>
        </p:nvSpPr>
        <p:spPr>
          <a:xfrm>
            <a:off x="11135201"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2721" name="Google Shape;2721;p39"/>
          <p:cNvSpPr/>
          <p:nvPr/>
        </p:nvSpPr>
        <p:spPr>
          <a:xfrm>
            <a:off x="11171500" y="24406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2" name="Google Shape;2722;p39"/>
          <p:cNvSpPr/>
          <p:nvPr/>
        </p:nvSpPr>
        <p:spPr>
          <a:xfrm>
            <a:off x="11739001"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3" name="Google Shape;2723;p39"/>
          <p:cNvSpPr/>
          <p:nvPr/>
        </p:nvSpPr>
        <p:spPr>
          <a:xfrm>
            <a:off x="11497267" y="2314334"/>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4" name="Google Shape;2724;p39"/>
          <p:cNvSpPr/>
          <p:nvPr/>
        </p:nvSpPr>
        <p:spPr>
          <a:xfrm>
            <a:off x="11412801"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5" name="Google Shape;2725;p39"/>
          <p:cNvSpPr/>
          <p:nvPr/>
        </p:nvSpPr>
        <p:spPr>
          <a:xfrm>
            <a:off x="11344734" y="2139634"/>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6" name="Google Shape;2726;p39"/>
          <p:cNvSpPr/>
          <p:nvPr/>
        </p:nvSpPr>
        <p:spPr>
          <a:xfrm>
            <a:off x="11400134" y="2354467"/>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7" name="Google Shape;2727;p39"/>
          <p:cNvSpPr/>
          <p:nvPr/>
        </p:nvSpPr>
        <p:spPr>
          <a:xfrm>
            <a:off x="11405968" y="2468468"/>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8" name="Google Shape;2728;p39"/>
          <p:cNvSpPr/>
          <p:nvPr/>
        </p:nvSpPr>
        <p:spPr>
          <a:xfrm>
            <a:off x="11402267" y="2475301"/>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29" name="Google Shape;2729;p39"/>
          <p:cNvSpPr/>
          <p:nvPr/>
        </p:nvSpPr>
        <p:spPr>
          <a:xfrm>
            <a:off x="11334167" y="2467934"/>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30" name="Google Shape;2730;p39"/>
          <p:cNvSpPr/>
          <p:nvPr/>
        </p:nvSpPr>
        <p:spPr>
          <a:xfrm>
            <a:off x="11106167" y="2190301"/>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31" name="Google Shape;2731;p39"/>
          <p:cNvSpPr/>
          <p:nvPr/>
        </p:nvSpPr>
        <p:spPr>
          <a:xfrm>
            <a:off x="10817467" y="2189767"/>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32" name="Google Shape;2732;p39"/>
          <p:cNvSpPr/>
          <p:nvPr/>
        </p:nvSpPr>
        <p:spPr>
          <a:xfrm>
            <a:off x="442401" y="46617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1865"/>
          </a:p>
        </p:txBody>
      </p:sp>
      <p:sp>
        <p:nvSpPr>
          <p:cNvPr id="2733" name="Google Shape;2733;p39"/>
          <p:cNvSpPr/>
          <p:nvPr/>
        </p:nvSpPr>
        <p:spPr>
          <a:xfrm>
            <a:off x="617885" y="6478751"/>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5"/>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1"/>
        </a:solidFill>
        <a:effectLst/>
      </p:bgPr>
    </p:bg>
    <p:spTree>
      <p:nvGrpSpPr>
        <p:cNvPr id="1" name="Shape 2734"/>
        <p:cNvGrpSpPr/>
        <p:nvPr/>
      </p:nvGrpSpPr>
      <p:grpSpPr>
        <a:xfrm>
          <a:off x="0" y="0"/>
          <a:ext cx="0" cy="0"/>
          <a:chOff x="0" y="0"/>
          <a:chExt cx="0" cy="0"/>
        </a:xfrm>
      </p:grpSpPr>
      <p:sp>
        <p:nvSpPr>
          <p:cNvPr id="2735" name="Google Shape;2735;p40"/>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1865"/>
          </a:p>
        </p:txBody>
      </p:sp>
      <p:sp>
        <p:nvSpPr>
          <p:cNvPr id="2736" name="Google Shape;2736;p40"/>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37" name="Google Shape;2737;p40"/>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38" name="Google Shape;2738;p40"/>
          <p:cNvSpPr/>
          <p:nvPr/>
        </p:nvSpPr>
        <p:spPr>
          <a:xfrm>
            <a:off x="10983067"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39" name="Google Shape;2739;p40"/>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40" name="Google Shape;2740;p40"/>
          <p:cNvSpPr/>
          <p:nvPr/>
        </p:nvSpPr>
        <p:spPr>
          <a:xfrm>
            <a:off x="3476934" y="64467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41" name="Google Shape;2741;p40"/>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42" name="Google Shape;2742;p40"/>
          <p:cNvSpPr/>
          <p:nvPr/>
        </p:nvSpPr>
        <p:spPr>
          <a:xfrm>
            <a:off x="406100" y="5892151"/>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43" name="Google Shape;2743;p40"/>
          <p:cNvSpPr/>
          <p:nvPr/>
        </p:nvSpPr>
        <p:spPr>
          <a:xfrm>
            <a:off x="-114482" y="3320434"/>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44" name="Google Shape;2744;p40"/>
          <p:cNvSpPr/>
          <p:nvPr/>
        </p:nvSpPr>
        <p:spPr>
          <a:xfrm>
            <a:off x="241918" y="3925200"/>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2745" name="Google Shape;2745;p40"/>
          <p:cNvSpPr/>
          <p:nvPr/>
        </p:nvSpPr>
        <p:spPr>
          <a:xfrm>
            <a:off x="257751" y="3795901"/>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46" name="Google Shape;2746;p40"/>
          <p:cNvSpPr/>
          <p:nvPr/>
        </p:nvSpPr>
        <p:spPr>
          <a:xfrm>
            <a:off x="304717" y="3845001"/>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47" name="Google Shape;2747;p40"/>
          <p:cNvSpPr/>
          <p:nvPr/>
        </p:nvSpPr>
        <p:spPr>
          <a:xfrm>
            <a:off x="246651" y="3801201"/>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48" name="Google Shape;2748;p40"/>
          <p:cNvSpPr/>
          <p:nvPr/>
        </p:nvSpPr>
        <p:spPr>
          <a:xfrm>
            <a:off x="283618" y="3840234"/>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5"/>
          </a:p>
        </p:txBody>
      </p:sp>
      <p:sp>
        <p:nvSpPr>
          <p:cNvPr id="2749" name="Google Shape;2749;p40"/>
          <p:cNvSpPr/>
          <p:nvPr/>
        </p:nvSpPr>
        <p:spPr>
          <a:xfrm>
            <a:off x="118951" y="3017001"/>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2750" name="Google Shape;2750;p40"/>
          <p:cNvSpPr/>
          <p:nvPr/>
        </p:nvSpPr>
        <p:spPr>
          <a:xfrm>
            <a:off x="216584" y="3033767"/>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51" name="Google Shape;2751;p40"/>
          <p:cNvSpPr/>
          <p:nvPr/>
        </p:nvSpPr>
        <p:spPr>
          <a:xfrm>
            <a:off x="308417" y="3044067"/>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chemeClr val="lt2"/>
          </a:solidFill>
          <a:ln>
            <a:noFill/>
          </a:ln>
        </p:spPr>
        <p:txBody>
          <a:bodyPr spcFirstLastPara="1" wrap="square" lIns="121900" tIns="121900" rIns="121900" bIns="121900" anchor="ctr" anchorCtr="0">
            <a:noAutofit/>
          </a:bodyPr>
          <a:lstStyle/>
          <a:p>
            <a:endParaRPr sz="1865"/>
          </a:p>
        </p:txBody>
      </p:sp>
      <p:sp>
        <p:nvSpPr>
          <p:cNvPr id="2752" name="Google Shape;2752;p40"/>
          <p:cNvSpPr/>
          <p:nvPr/>
        </p:nvSpPr>
        <p:spPr>
          <a:xfrm>
            <a:off x="244552" y="3784300"/>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5"/>
          </a:p>
        </p:txBody>
      </p:sp>
      <p:sp>
        <p:nvSpPr>
          <p:cNvPr id="2753" name="Google Shape;2753;p40"/>
          <p:cNvSpPr/>
          <p:nvPr/>
        </p:nvSpPr>
        <p:spPr>
          <a:xfrm>
            <a:off x="280851" y="3566967"/>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54" name="Google Shape;2754;p40"/>
          <p:cNvSpPr/>
          <p:nvPr/>
        </p:nvSpPr>
        <p:spPr>
          <a:xfrm>
            <a:off x="848352" y="3560467"/>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55" name="Google Shape;2755;p40"/>
          <p:cNvSpPr/>
          <p:nvPr/>
        </p:nvSpPr>
        <p:spPr>
          <a:xfrm>
            <a:off x="606618" y="3440701"/>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56" name="Google Shape;2756;p40"/>
          <p:cNvSpPr/>
          <p:nvPr/>
        </p:nvSpPr>
        <p:spPr>
          <a:xfrm>
            <a:off x="522151" y="3513000"/>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57" name="Google Shape;2757;p40"/>
          <p:cNvSpPr/>
          <p:nvPr/>
        </p:nvSpPr>
        <p:spPr>
          <a:xfrm>
            <a:off x="454085" y="3266000"/>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58" name="Google Shape;2758;p40"/>
          <p:cNvSpPr/>
          <p:nvPr/>
        </p:nvSpPr>
        <p:spPr>
          <a:xfrm>
            <a:off x="509485" y="3480834"/>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59" name="Google Shape;2759;p40"/>
          <p:cNvSpPr/>
          <p:nvPr/>
        </p:nvSpPr>
        <p:spPr>
          <a:xfrm>
            <a:off x="515318" y="3594834"/>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60" name="Google Shape;2760;p40"/>
          <p:cNvSpPr/>
          <p:nvPr/>
        </p:nvSpPr>
        <p:spPr>
          <a:xfrm>
            <a:off x="511618" y="3601667"/>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61" name="Google Shape;2761;p40"/>
          <p:cNvSpPr/>
          <p:nvPr/>
        </p:nvSpPr>
        <p:spPr>
          <a:xfrm>
            <a:off x="443517" y="3594301"/>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62" name="Google Shape;2762;p40"/>
          <p:cNvSpPr/>
          <p:nvPr/>
        </p:nvSpPr>
        <p:spPr>
          <a:xfrm>
            <a:off x="215517" y="3316667"/>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63" name="Google Shape;2763;p40"/>
          <p:cNvSpPr/>
          <p:nvPr/>
        </p:nvSpPr>
        <p:spPr>
          <a:xfrm>
            <a:off x="5883067" y="2896301"/>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5"/>
          </a:p>
        </p:txBody>
      </p:sp>
      <p:sp>
        <p:nvSpPr>
          <p:cNvPr id="2764" name="Google Shape;2764;p40"/>
          <p:cNvSpPr/>
          <p:nvPr/>
        </p:nvSpPr>
        <p:spPr>
          <a:xfrm>
            <a:off x="-73183" y="3316133"/>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chemeClr val="dk2"/>
          </a:solidFill>
          <a:ln>
            <a:noFill/>
          </a:ln>
        </p:spPr>
        <p:txBody>
          <a:bodyPr spcFirstLastPara="1" wrap="square" lIns="121900" tIns="121900" rIns="121900" bIns="121900" anchor="ctr" anchorCtr="0">
            <a:noAutofit/>
          </a:bodyPr>
          <a:lstStyle/>
          <a:p>
            <a:endParaRPr sz="1865"/>
          </a:p>
        </p:txBody>
      </p:sp>
      <p:sp>
        <p:nvSpPr>
          <p:cNvPr id="2765" name="Google Shape;2765;p40"/>
          <p:cNvSpPr/>
          <p:nvPr/>
        </p:nvSpPr>
        <p:spPr>
          <a:xfrm>
            <a:off x="11671468" y="11928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1865"/>
          </a:p>
        </p:txBody>
      </p:sp>
      <p:sp>
        <p:nvSpPr>
          <p:cNvPr id="2766" name="Google Shape;2766;p40"/>
          <p:cNvSpPr/>
          <p:nvPr/>
        </p:nvSpPr>
        <p:spPr>
          <a:xfrm>
            <a:off x="10486218" y="5911985"/>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65"/>
        <p:cNvGrpSpPr/>
        <p:nvPr/>
      </p:nvGrpSpPr>
      <p:grpSpPr>
        <a:xfrm>
          <a:off x="0" y="0"/>
          <a:ext cx="0" cy="0"/>
          <a:chOff x="0" y="0"/>
          <a:chExt cx="0" cy="0"/>
        </a:xfrm>
      </p:grpSpPr>
      <p:sp>
        <p:nvSpPr>
          <p:cNvPr id="66" name="Google Shape;66;p2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86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 name="Google Shape;67;p24"/>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0" name="Google Shape;70;p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600" lvl="0" indent="-423545" algn="l">
              <a:lnSpc>
                <a:spcPct val="115000"/>
              </a:lnSpc>
              <a:spcBef>
                <a:spcPts val="0"/>
              </a:spcBef>
              <a:spcAft>
                <a:spcPts val="0"/>
              </a:spcAft>
              <a:buSzPts val="1400"/>
              <a:buChar char="●"/>
              <a:defRPr sz="1865"/>
            </a:lvl1pPr>
            <a:lvl2pPr marL="1219200" lvl="1" indent="-406400" algn="l">
              <a:lnSpc>
                <a:spcPct val="115000"/>
              </a:lnSpc>
              <a:spcBef>
                <a:spcPts val="2135"/>
              </a:spcBef>
              <a:spcAft>
                <a:spcPts val="0"/>
              </a:spcAft>
              <a:buSzPts val="1200"/>
              <a:buChar char="○"/>
              <a:defRPr sz="1600"/>
            </a:lvl2pPr>
            <a:lvl3pPr marL="1828800" lvl="2" indent="-406400" algn="l">
              <a:lnSpc>
                <a:spcPct val="115000"/>
              </a:lnSpc>
              <a:spcBef>
                <a:spcPts val="2135"/>
              </a:spcBef>
              <a:spcAft>
                <a:spcPts val="0"/>
              </a:spcAft>
              <a:buSzPts val="1200"/>
              <a:buChar char="■"/>
              <a:defRPr sz="1600"/>
            </a:lvl3pPr>
            <a:lvl4pPr marL="2438400" lvl="3" indent="-406400" algn="l">
              <a:lnSpc>
                <a:spcPct val="115000"/>
              </a:lnSpc>
              <a:spcBef>
                <a:spcPts val="2135"/>
              </a:spcBef>
              <a:spcAft>
                <a:spcPts val="0"/>
              </a:spcAft>
              <a:buSzPts val="1200"/>
              <a:buChar char="●"/>
              <a:defRPr sz="1600"/>
            </a:lvl4pPr>
            <a:lvl5pPr marL="3048000" lvl="4" indent="-406400" algn="l">
              <a:lnSpc>
                <a:spcPct val="115000"/>
              </a:lnSpc>
              <a:spcBef>
                <a:spcPts val="2135"/>
              </a:spcBef>
              <a:spcAft>
                <a:spcPts val="0"/>
              </a:spcAft>
              <a:buSzPts val="1200"/>
              <a:buChar char="○"/>
              <a:defRPr sz="1600"/>
            </a:lvl5pPr>
            <a:lvl6pPr marL="3657600" lvl="5" indent="-406400" algn="l">
              <a:lnSpc>
                <a:spcPct val="115000"/>
              </a:lnSpc>
              <a:spcBef>
                <a:spcPts val="2135"/>
              </a:spcBef>
              <a:spcAft>
                <a:spcPts val="0"/>
              </a:spcAft>
              <a:buSzPts val="1200"/>
              <a:buChar char="■"/>
              <a:defRPr sz="1600"/>
            </a:lvl6pPr>
            <a:lvl7pPr marL="4267200" lvl="6" indent="-406400" algn="l">
              <a:lnSpc>
                <a:spcPct val="115000"/>
              </a:lnSpc>
              <a:spcBef>
                <a:spcPts val="2135"/>
              </a:spcBef>
              <a:spcAft>
                <a:spcPts val="0"/>
              </a:spcAft>
              <a:buSzPts val="1200"/>
              <a:buChar char="●"/>
              <a:defRPr sz="1600"/>
            </a:lvl7pPr>
            <a:lvl8pPr marL="4876800" lvl="7" indent="-406400" algn="l">
              <a:lnSpc>
                <a:spcPct val="115000"/>
              </a:lnSpc>
              <a:spcBef>
                <a:spcPts val="2135"/>
              </a:spcBef>
              <a:spcAft>
                <a:spcPts val="0"/>
              </a:spcAft>
              <a:buSzPts val="1200"/>
              <a:buChar char="○"/>
              <a:defRPr sz="1600"/>
            </a:lvl8pPr>
            <a:lvl9pPr marL="5486400" lvl="8" indent="-406400" algn="l">
              <a:lnSpc>
                <a:spcPct val="115000"/>
              </a:lnSpc>
              <a:spcBef>
                <a:spcPts val="2135"/>
              </a:spcBef>
              <a:spcAft>
                <a:spcPts val="2135"/>
              </a:spcAft>
              <a:buSzPts val="1200"/>
              <a:buChar char="■"/>
              <a:defRPr sz="1600"/>
            </a:lvl9pPr>
          </a:lstStyle>
          <a:p/>
        </p:txBody>
      </p:sp>
      <p:sp>
        <p:nvSpPr>
          <p:cNvPr id="71" name="Google Shape;71;p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00" lvl="0" indent="-423545" algn="l">
              <a:lnSpc>
                <a:spcPct val="115000"/>
              </a:lnSpc>
              <a:spcBef>
                <a:spcPts val="0"/>
              </a:spcBef>
              <a:spcAft>
                <a:spcPts val="0"/>
              </a:spcAft>
              <a:buSzPts val="1400"/>
              <a:buChar char="●"/>
              <a:defRPr sz="1865"/>
            </a:lvl1pPr>
            <a:lvl2pPr marL="1219200" lvl="1" indent="-406400" algn="l">
              <a:lnSpc>
                <a:spcPct val="115000"/>
              </a:lnSpc>
              <a:spcBef>
                <a:spcPts val="2135"/>
              </a:spcBef>
              <a:spcAft>
                <a:spcPts val="0"/>
              </a:spcAft>
              <a:buSzPts val="1200"/>
              <a:buChar char="○"/>
              <a:defRPr sz="1600"/>
            </a:lvl2pPr>
            <a:lvl3pPr marL="1828800" lvl="2" indent="-406400" algn="l">
              <a:lnSpc>
                <a:spcPct val="115000"/>
              </a:lnSpc>
              <a:spcBef>
                <a:spcPts val="2135"/>
              </a:spcBef>
              <a:spcAft>
                <a:spcPts val="0"/>
              </a:spcAft>
              <a:buSzPts val="1200"/>
              <a:buChar char="■"/>
              <a:defRPr sz="1600"/>
            </a:lvl3pPr>
            <a:lvl4pPr marL="2438400" lvl="3" indent="-406400" algn="l">
              <a:lnSpc>
                <a:spcPct val="115000"/>
              </a:lnSpc>
              <a:spcBef>
                <a:spcPts val="2135"/>
              </a:spcBef>
              <a:spcAft>
                <a:spcPts val="0"/>
              </a:spcAft>
              <a:buSzPts val="1200"/>
              <a:buChar char="●"/>
              <a:defRPr sz="1600"/>
            </a:lvl4pPr>
            <a:lvl5pPr marL="3048000" lvl="4" indent="-406400" algn="l">
              <a:lnSpc>
                <a:spcPct val="115000"/>
              </a:lnSpc>
              <a:spcBef>
                <a:spcPts val="2135"/>
              </a:spcBef>
              <a:spcAft>
                <a:spcPts val="0"/>
              </a:spcAft>
              <a:buSzPts val="1200"/>
              <a:buChar char="○"/>
              <a:defRPr sz="1600"/>
            </a:lvl5pPr>
            <a:lvl6pPr marL="3657600" lvl="5" indent="-406400" algn="l">
              <a:lnSpc>
                <a:spcPct val="115000"/>
              </a:lnSpc>
              <a:spcBef>
                <a:spcPts val="2135"/>
              </a:spcBef>
              <a:spcAft>
                <a:spcPts val="0"/>
              </a:spcAft>
              <a:buSzPts val="1200"/>
              <a:buChar char="■"/>
              <a:defRPr sz="1600"/>
            </a:lvl6pPr>
            <a:lvl7pPr marL="4267200" lvl="6" indent="-406400" algn="l">
              <a:lnSpc>
                <a:spcPct val="115000"/>
              </a:lnSpc>
              <a:spcBef>
                <a:spcPts val="2135"/>
              </a:spcBef>
              <a:spcAft>
                <a:spcPts val="0"/>
              </a:spcAft>
              <a:buSzPts val="1200"/>
              <a:buChar char="●"/>
              <a:defRPr sz="1600"/>
            </a:lvl7pPr>
            <a:lvl8pPr marL="4876800" lvl="7" indent="-406400" algn="l">
              <a:lnSpc>
                <a:spcPct val="115000"/>
              </a:lnSpc>
              <a:spcBef>
                <a:spcPts val="2135"/>
              </a:spcBef>
              <a:spcAft>
                <a:spcPts val="0"/>
              </a:spcAft>
              <a:buSzPts val="1200"/>
              <a:buChar char="○"/>
              <a:defRPr sz="1600"/>
            </a:lvl8pPr>
            <a:lvl9pPr marL="5486400" lvl="8" indent="-406400" algn="l">
              <a:lnSpc>
                <a:spcPct val="115000"/>
              </a:lnSpc>
              <a:spcBef>
                <a:spcPts val="2135"/>
              </a:spcBef>
              <a:spcAft>
                <a:spcPts val="2135"/>
              </a:spcAft>
              <a:buSzPts val="12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26"/>
          <p:cNvSpPr txBox="1">
            <a:spLocks noGrp="1"/>
          </p:cNvSpPr>
          <p:nvPr>
            <p:ph type="subTitle" idx="1"/>
          </p:nvPr>
        </p:nvSpPr>
        <p:spPr>
          <a:xfrm>
            <a:off x="2148000" y="2084333"/>
            <a:ext cx="7896000" cy="33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b="1">
                <a:latin typeface="Quicksand"/>
                <a:ea typeface="Quicksand"/>
                <a:cs typeface="Quicksand"/>
                <a:sym typeface="Quicksand"/>
              </a:defRPr>
            </a:lvl2pPr>
            <a:lvl3pPr lvl="2" algn="ctr">
              <a:lnSpc>
                <a:spcPct val="100000"/>
              </a:lnSpc>
              <a:spcBef>
                <a:spcPts val="0"/>
              </a:spcBef>
              <a:spcAft>
                <a:spcPts val="0"/>
              </a:spcAft>
              <a:buSzPts val="1400"/>
              <a:buNone/>
              <a:defRPr b="1">
                <a:latin typeface="Quicksand"/>
                <a:ea typeface="Quicksand"/>
                <a:cs typeface="Quicksand"/>
                <a:sym typeface="Quicksand"/>
              </a:defRPr>
            </a:lvl3pPr>
            <a:lvl4pPr lvl="3" algn="ctr">
              <a:lnSpc>
                <a:spcPct val="100000"/>
              </a:lnSpc>
              <a:spcBef>
                <a:spcPts val="0"/>
              </a:spcBef>
              <a:spcAft>
                <a:spcPts val="0"/>
              </a:spcAft>
              <a:buSzPts val="1400"/>
              <a:buNone/>
              <a:defRPr b="1">
                <a:latin typeface="Quicksand"/>
                <a:ea typeface="Quicksand"/>
                <a:cs typeface="Quicksand"/>
                <a:sym typeface="Quicksand"/>
              </a:defRPr>
            </a:lvl4pPr>
            <a:lvl5pPr lvl="4" algn="ctr">
              <a:lnSpc>
                <a:spcPct val="100000"/>
              </a:lnSpc>
              <a:spcBef>
                <a:spcPts val="0"/>
              </a:spcBef>
              <a:spcAft>
                <a:spcPts val="0"/>
              </a:spcAft>
              <a:buSzPts val="1400"/>
              <a:buNone/>
              <a:defRPr b="1">
                <a:latin typeface="Quicksand"/>
                <a:ea typeface="Quicksand"/>
                <a:cs typeface="Quicksand"/>
                <a:sym typeface="Quicksand"/>
              </a:defRPr>
            </a:lvl5pPr>
            <a:lvl6pPr lvl="5" algn="ctr">
              <a:lnSpc>
                <a:spcPct val="100000"/>
              </a:lnSpc>
              <a:spcBef>
                <a:spcPts val="0"/>
              </a:spcBef>
              <a:spcAft>
                <a:spcPts val="0"/>
              </a:spcAft>
              <a:buSzPts val="1400"/>
              <a:buNone/>
              <a:defRPr b="1">
                <a:latin typeface="Quicksand"/>
                <a:ea typeface="Quicksand"/>
                <a:cs typeface="Quicksand"/>
                <a:sym typeface="Quicksand"/>
              </a:defRPr>
            </a:lvl6pPr>
            <a:lvl7pPr lvl="6" algn="ctr">
              <a:lnSpc>
                <a:spcPct val="100000"/>
              </a:lnSpc>
              <a:spcBef>
                <a:spcPts val="0"/>
              </a:spcBef>
              <a:spcAft>
                <a:spcPts val="0"/>
              </a:spcAft>
              <a:buSzPts val="1400"/>
              <a:buNone/>
              <a:defRPr b="1">
                <a:latin typeface="Quicksand"/>
                <a:ea typeface="Quicksand"/>
                <a:cs typeface="Quicksand"/>
                <a:sym typeface="Quicksand"/>
              </a:defRPr>
            </a:lvl7pPr>
            <a:lvl8pPr lvl="7" algn="ctr">
              <a:lnSpc>
                <a:spcPct val="100000"/>
              </a:lnSpc>
              <a:spcBef>
                <a:spcPts val="0"/>
              </a:spcBef>
              <a:spcAft>
                <a:spcPts val="0"/>
              </a:spcAft>
              <a:buSzPts val="1400"/>
              <a:buNone/>
              <a:defRPr b="1">
                <a:latin typeface="Quicksand"/>
                <a:ea typeface="Quicksand"/>
                <a:cs typeface="Quicksand"/>
                <a:sym typeface="Quicksand"/>
              </a:defRPr>
            </a:lvl8pPr>
            <a:lvl9pPr lvl="8" algn="ctr">
              <a:lnSpc>
                <a:spcPct val="100000"/>
              </a:lnSpc>
              <a:spcBef>
                <a:spcPts val="0"/>
              </a:spcBef>
              <a:spcAft>
                <a:spcPts val="0"/>
              </a:spcAft>
              <a:buSzPts val="1400"/>
              <a:buNone/>
              <a:defRPr b="1">
                <a:latin typeface="Quicksand"/>
                <a:ea typeface="Quicksand"/>
                <a:cs typeface="Quicksand"/>
                <a:sym typeface="Quicksand"/>
              </a:defRPr>
            </a:lvl9pPr>
          </a:lstStyle>
          <a:p/>
        </p:txBody>
      </p:sp>
      <p:sp>
        <p:nvSpPr>
          <p:cNvPr id="74" name="Google Shape;74;p26"/>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2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600" lvl="0" indent="-304800" algn="l">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6" Type="http://schemas.openxmlformats.org/officeDocument/2006/relationships/theme" Target="../theme/theme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3.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1pPr>
            <a:lvl2pPr marR="0" lvl="1"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2pPr>
            <a:lvl3pPr marR="0" lvl="2"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3pPr>
            <a:lvl4pPr marR="0" lvl="3"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4pPr>
            <a:lvl5pPr marR="0" lvl="4"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5pPr>
            <a:lvl6pPr marR="0" lvl="5"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6pPr>
            <a:lvl7pPr marR="0" lvl="6"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7pPr>
            <a:lvl8pPr marR="0" lvl="7"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8pPr>
            <a:lvl9pPr marR="0" lvl="8" algn="l" rtl="0">
              <a:lnSpc>
                <a:spcPct val="100000"/>
              </a:lnSpc>
              <a:spcBef>
                <a:spcPts val="0"/>
              </a:spcBef>
              <a:spcAft>
                <a:spcPts val="0"/>
              </a:spcAft>
              <a:buClr>
                <a:schemeClr val="dk1"/>
              </a:buClr>
              <a:buSzPts val="3000"/>
              <a:buFont typeface="Bowlby One SC" panose="02000505060000020004"/>
              <a:buNone/>
              <a:defRPr sz="3000" b="0" i="0" u="none" strike="noStrike" cap="none">
                <a:solidFill>
                  <a:schemeClr val="dk1"/>
                </a:solidFill>
                <a:latin typeface="Bowlby One SC" panose="02000505060000020004"/>
                <a:ea typeface="Bowlby One SC" panose="02000505060000020004"/>
                <a:cs typeface="Bowlby One SC" panose="02000505060000020004"/>
                <a:sym typeface="Bowlby One SC" panose="02000505060000020004"/>
              </a:defRPr>
            </a:lvl9pPr>
          </a:lstStyle>
          <a:p/>
        </p:txBody>
      </p:sp>
      <p:sp>
        <p:nvSpPr>
          <p:cNvPr id="7" name="Google Shape;7;p1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Quicksand Light"/>
              <a:buChar char="●"/>
              <a:defRPr sz="1800" b="0" i="0" u="none" strike="noStrike" cap="none">
                <a:solidFill>
                  <a:schemeClr val="dk2"/>
                </a:solidFill>
                <a:latin typeface="Quicksand Light"/>
                <a:ea typeface="Quicksand Light"/>
                <a:cs typeface="Quicksand Light"/>
                <a:sym typeface="Quicksand Light"/>
              </a:defRPr>
            </a:lvl1pPr>
            <a:lvl2pPr marL="914400" marR="0" lvl="1"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2pPr>
            <a:lvl3pPr marL="1371600" marR="0" lvl="2"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3pPr>
            <a:lvl4pPr marL="1828800" marR="0" lvl="3"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4pPr>
            <a:lvl5pPr marL="2286000" marR="0" lvl="4"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5pPr>
            <a:lvl6pPr marL="2743200" marR="0" lvl="5"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6pPr>
            <a:lvl7pPr marL="3200400" marR="0" lvl="6"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7pPr>
            <a:lvl8pPr marL="3657600" marR="0" lvl="7"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8pPr>
            <a:lvl9pPr marL="4114800" marR="0" lvl="8" indent="-317500" algn="l" rtl="0">
              <a:lnSpc>
                <a:spcPct val="115000"/>
              </a:lnSpc>
              <a:spcBef>
                <a:spcPts val="1600"/>
              </a:spcBef>
              <a:spcAft>
                <a:spcPts val="160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1pPr>
            <a:lvl2pPr lvl="1">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2pPr>
            <a:lvl3pPr lvl="2">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3pPr>
            <a:lvl4pPr lvl="3">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4pPr>
            <a:lvl5pPr lvl="4">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5pPr>
            <a:lvl6pPr lvl="5">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6pPr>
            <a:lvl7pPr lvl="6">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7pPr>
            <a:lvl8pPr lvl="7">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8pPr>
            <a:lvl9pPr lvl="8">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9pPr>
          </a:lstStyle>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panose="020B0606030504020204"/>
              <a:buChar char="●"/>
              <a:defRPr sz="18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1pPr>
            <a:lvl2pPr lvl="1">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2pPr>
            <a:lvl3pPr lvl="2">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3pPr>
            <a:lvl4pPr lvl="3">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4pPr>
            <a:lvl5pPr lvl="4">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5pPr>
            <a:lvl6pPr lvl="5">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6pPr>
            <a:lvl7pPr lvl="6">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7pPr>
            <a:lvl8pPr lvl="7">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8pPr>
            <a:lvl9pPr lvl="8">
              <a:spcBef>
                <a:spcPts val="0"/>
              </a:spcBef>
              <a:spcAft>
                <a:spcPts val="0"/>
              </a:spcAft>
              <a:buClr>
                <a:schemeClr val="dk1"/>
              </a:buClr>
              <a:buSzPts val="2800"/>
              <a:buFont typeface="Candal" panose="020B0604020202020204"/>
              <a:buNone/>
              <a:defRPr sz="2800">
                <a:solidFill>
                  <a:schemeClr val="dk1"/>
                </a:solidFill>
                <a:latin typeface="Candal" panose="020B0604020202020204"/>
                <a:ea typeface="Candal" panose="020B0604020202020204"/>
                <a:cs typeface="Candal" panose="020B0604020202020204"/>
                <a:sym typeface="Candal" panose="020B0604020202020204"/>
              </a:defRPr>
            </a:lvl9pPr>
          </a:lstStyle>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panose="020B0606030504020204"/>
              <a:buChar char="●"/>
              <a:defRPr sz="18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3.png"/><Relationship Id="rId2" Type="http://schemas.openxmlformats.org/officeDocument/2006/relationships/image" Target="../media/image7.GIF"/><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microsoft.com/office/2007/relationships/hdphoto" Target="../media/image16.wdp"/><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0.xml"/><Relationship Id="rId2" Type="http://schemas.openxmlformats.org/officeDocument/2006/relationships/image" Target="../media/image19.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20.jpe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105" name="标题 1"/>
          <p:cNvSpPr txBox="1"/>
          <p:nvPr/>
        </p:nvSpPr>
        <p:spPr>
          <a:xfrm>
            <a:off x="714242" y="1275625"/>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Thứ</a:t>
            </a:r>
            <a:r>
              <a:rPr lang="vi-VN" altLang="en-US"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tư,</a:t>
            </a:r>
            <a:r>
              <a:rPr lang="en-US" altLang="zh-CN"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a:t>
            </a: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ngày</a:t>
            </a:r>
            <a:r>
              <a:rPr lang="en-US" altLang="zh-CN"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a:t>
            </a:r>
            <a:r>
              <a:rPr lang="vi-VN" altLang="en-US"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22 </a:t>
            </a: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tháng</a:t>
            </a:r>
            <a:r>
              <a:rPr lang="en-US" altLang="zh-CN"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a:t>
            </a:r>
            <a:r>
              <a:rPr lang="vi-VN" altLang="en-US"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9 </a:t>
            </a: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năm</a:t>
            </a:r>
            <a:r>
              <a:rPr lang="vi-VN" altLang="en-US"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a:t>
            </a:r>
            <a:r>
              <a:rPr lang="vi-VN" altLang="en-US"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2021</a:t>
            </a:r>
            <a:endParaRPr lang="vi-VN" altLang="en-US"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4644462" y="2086593"/>
            <a:ext cx="2865368" cy="1713124"/>
          </a:xfrm>
          <a:prstGeom prst="rect">
            <a:avLst/>
          </a:prstGeom>
        </p:spPr>
      </p:pic>
      <p:pic>
        <p:nvPicPr>
          <p:cNvPr id="3" name="Picture 2"/>
          <p:cNvPicPr>
            <a:picLocks noChangeAspect="1"/>
          </p:cNvPicPr>
          <p:nvPr/>
        </p:nvPicPr>
        <p:blipFill>
          <a:blip r:embed="rId2"/>
          <a:stretch>
            <a:fillRect/>
          </a:stretch>
        </p:blipFill>
        <p:spPr>
          <a:xfrm>
            <a:off x="599980" y="3040822"/>
            <a:ext cx="10992041" cy="2962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6"/>
        <p:cNvGrpSpPr/>
        <p:nvPr/>
      </p:nvGrpSpPr>
      <p:grpSpPr>
        <a:xfrm>
          <a:off x="0" y="0"/>
          <a:ext cx="0" cy="0"/>
          <a:chOff x="0" y="0"/>
          <a:chExt cx="0" cy="0"/>
        </a:xfrm>
      </p:grpSpPr>
      <p:sp>
        <p:nvSpPr>
          <p:cNvPr id="3429" name="Google Shape;3429;p47"/>
          <p:cNvSpPr/>
          <p:nvPr/>
        </p:nvSpPr>
        <p:spPr>
          <a:xfrm>
            <a:off x="4921071" y="6560648"/>
            <a:ext cx="2267200" cy="221200"/>
          </a:xfrm>
          <a:prstGeom prst="ellipse">
            <a:avLst/>
          </a:prstGeom>
          <a:solidFill>
            <a:srgbClr val="404AA9">
              <a:alpha val="44200"/>
            </a:srgbClr>
          </a:solidFill>
          <a:ln>
            <a:noFill/>
          </a:ln>
        </p:spPr>
        <p:txBody>
          <a:bodyPr spcFirstLastPara="1" wrap="square" lIns="121900" tIns="121900" rIns="121900" bIns="121900" anchor="ctr" anchorCtr="0">
            <a:noAutofit/>
          </a:bodyPr>
          <a:lstStyle/>
          <a:p>
            <a:endParaRPr sz="2490"/>
          </a:p>
        </p:txBody>
      </p:sp>
      <p:grpSp>
        <p:nvGrpSpPr>
          <p:cNvPr id="3430" name="Google Shape;3430;p47"/>
          <p:cNvGrpSpPr/>
          <p:nvPr/>
        </p:nvGrpSpPr>
        <p:grpSpPr>
          <a:xfrm>
            <a:off x="5041304" y="6079229"/>
            <a:ext cx="2026733" cy="609633"/>
            <a:chOff x="3778388" y="4149996"/>
            <a:chExt cx="1520050" cy="457225"/>
          </a:xfrm>
        </p:grpSpPr>
        <p:sp>
          <p:nvSpPr>
            <p:cNvPr id="3431" name="Google Shape;3431;p47"/>
            <p:cNvSpPr/>
            <p:nvPr/>
          </p:nvSpPr>
          <p:spPr>
            <a:xfrm>
              <a:off x="5140088" y="4279821"/>
              <a:ext cx="9925" cy="3287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3432" name="Google Shape;3432;p47"/>
            <p:cNvSpPr/>
            <p:nvPr/>
          </p:nvSpPr>
          <p:spPr>
            <a:xfrm>
              <a:off x="3908238" y="4149996"/>
              <a:ext cx="11100" cy="34850"/>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endParaRPr sz="2490"/>
            </a:p>
          </p:txBody>
        </p:sp>
        <p:sp>
          <p:nvSpPr>
            <p:cNvPr id="3433" name="Google Shape;3433;p47"/>
            <p:cNvSpPr/>
            <p:nvPr/>
          </p:nvSpPr>
          <p:spPr>
            <a:xfrm>
              <a:off x="3778388" y="4306346"/>
              <a:ext cx="1520050" cy="300475"/>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rgbClr val="404AA9"/>
            </a:solidFill>
            <a:ln>
              <a:noFill/>
            </a:ln>
          </p:spPr>
          <p:txBody>
            <a:bodyPr spcFirstLastPara="1" wrap="square" lIns="121900" tIns="121900" rIns="121900" bIns="121900" anchor="ctr" anchorCtr="0">
              <a:noAutofit/>
            </a:bodyPr>
            <a:lstStyle/>
            <a:p>
              <a:endParaRPr sz="2490"/>
            </a:p>
          </p:txBody>
        </p:sp>
        <p:sp>
          <p:nvSpPr>
            <p:cNvPr id="3434" name="Google Shape;3434;p47"/>
            <p:cNvSpPr/>
            <p:nvPr/>
          </p:nvSpPr>
          <p:spPr>
            <a:xfrm>
              <a:off x="4779463" y="4332871"/>
              <a:ext cx="16275" cy="24782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endParaRPr sz="2490"/>
            </a:p>
          </p:txBody>
        </p:sp>
        <p:sp>
          <p:nvSpPr>
            <p:cNvPr id="3435" name="Google Shape;3435;p47"/>
            <p:cNvSpPr/>
            <p:nvPr/>
          </p:nvSpPr>
          <p:spPr>
            <a:xfrm>
              <a:off x="4795713" y="4332871"/>
              <a:ext cx="476600" cy="24782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3436" name="Google Shape;3436;p47"/>
            <p:cNvSpPr/>
            <p:nvPr/>
          </p:nvSpPr>
          <p:spPr>
            <a:xfrm>
              <a:off x="3947813" y="4306746"/>
              <a:ext cx="195175" cy="300475"/>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endParaRPr sz="2490"/>
            </a:p>
          </p:txBody>
        </p:sp>
        <p:sp>
          <p:nvSpPr>
            <p:cNvPr id="3437" name="Google Shape;3437;p47"/>
            <p:cNvSpPr/>
            <p:nvPr/>
          </p:nvSpPr>
          <p:spPr>
            <a:xfrm>
              <a:off x="3923663" y="4306746"/>
              <a:ext cx="42775" cy="300475"/>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3438" name="Google Shape;3438;p47"/>
            <p:cNvSpPr/>
            <p:nvPr/>
          </p:nvSpPr>
          <p:spPr>
            <a:xfrm>
              <a:off x="4119613" y="4306671"/>
              <a:ext cx="40800" cy="300550"/>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3439" name="Google Shape;3439;p47"/>
            <p:cNvSpPr/>
            <p:nvPr/>
          </p:nvSpPr>
          <p:spPr>
            <a:xfrm>
              <a:off x="4313563" y="4306671"/>
              <a:ext cx="40800" cy="300550"/>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3440" name="Google Shape;3440;p47"/>
            <p:cNvSpPr/>
            <p:nvPr/>
          </p:nvSpPr>
          <p:spPr>
            <a:xfrm>
              <a:off x="4505563" y="4306746"/>
              <a:ext cx="42775" cy="300475"/>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endParaRPr sz="2490"/>
            </a:p>
          </p:txBody>
        </p:sp>
        <p:sp>
          <p:nvSpPr>
            <p:cNvPr id="3441" name="Google Shape;3441;p47"/>
            <p:cNvSpPr/>
            <p:nvPr/>
          </p:nvSpPr>
          <p:spPr>
            <a:xfrm>
              <a:off x="4722863"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90"/>
            </a:p>
          </p:txBody>
        </p:sp>
        <p:sp>
          <p:nvSpPr>
            <p:cNvPr id="3442" name="Google Shape;3442;p47"/>
            <p:cNvSpPr/>
            <p:nvPr/>
          </p:nvSpPr>
          <p:spPr>
            <a:xfrm>
              <a:off x="3806088"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90"/>
            </a:p>
          </p:txBody>
        </p:sp>
        <p:sp>
          <p:nvSpPr>
            <p:cNvPr id="3443" name="Google Shape;3443;p47"/>
            <p:cNvSpPr/>
            <p:nvPr/>
          </p:nvSpPr>
          <p:spPr>
            <a:xfrm>
              <a:off x="3871413" y="4155921"/>
              <a:ext cx="1254850" cy="150450"/>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rgbClr val="F16F67"/>
            </a:solidFill>
            <a:ln>
              <a:noFill/>
            </a:ln>
          </p:spPr>
          <p:txBody>
            <a:bodyPr spcFirstLastPara="1" wrap="square" lIns="121900" tIns="121900" rIns="121900" bIns="121900" anchor="ctr" anchorCtr="0">
              <a:noAutofit/>
            </a:bodyPr>
            <a:lstStyle/>
            <a:p>
              <a:endParaRPr sz="2490"/>
            </a:p>
          </p:txBody>
        </p:sp>
        <p:sp>
          <p:nvSpPr>
            <p:cNvPr id="3444" name="Google Shape;3444;p47"/>
            <p:cNvSpPr/>
            <p:nvPr/>
          </p:nvSpPr>
          <p:spPr>
            <a:xfrm>
              <a:off x="4864188" y="4169396"/>
              <a:ext cx="10700" cy="123525"/>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endParaRPr sz="2490"/>
            </a:p>
          </p:txBody>
        </p:sp>
        <p:sp>
          <p:nvSpPr>
            <p:cNvPr id="3445" name="Google Shape;3445;p47"/>
            <p:cNvSpPr/>
            <p:nvPr/>
          </p:nvSpPr>
          <p:spPr>
            <a:xfrm>
              <a:off x="4874863" y="4169396"/>
              <a:ext cx="238325" cy="123525"/>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endParaRPr sz="2490"/>
            </a:p>
          </p:txBody>
        </p:sp>
        <p:sp>
          <p:nvSpPr>
            <p:cNvPr id="3446" name="Google Shape;3446;p47"/>
            <p:cNvSpPr/>
            <p:nvPr/>
          </p:nvSpPr>
          <p:spPr>
            <a:xfrm>
              <a:off x="39003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47" name="Google Shape;3447;p47"/>
            <p:cNvSpPr/>
            <p:nvPr/>
          </p:nvSpPr>
          <p:spPr>
            <a:xfrm>
              <a:off x="3928413" y="4155921"/>
              <a:ext cx="38025" cy="150450"/>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48" name="Google Shape;3448;p47"/>
            <p:cNvSpPr/>
            <p:nvPr/>
          </p:nvSpPr>
          <p:spPr>
            <a:xfrm>
              <a:off x="4068938"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49" name="Google Shape;3449;p47"/>
            <p:cNvSpPr/>
            <p:nvPr/>
          </p:nvSpPr>
          <p:spPr>
            <a:xfrm>
              <a:off x="4097038" y="4155921"/>
              <a:ext cx="38425" cy="150450"/>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50" name="Google Shape;3450;p47"/>
            <p:cNvSpPr/>
            <p:nvPr/>
          </p:nvSpPr>
          <p:spPr>
            <a:xfrm>
              <a:off x="47759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51" name="Google Shape;3451;p47"/>
            <p:cNvSpPr/>
            <p:nvPr/>
          </p:nvSpPr>
          <p:spPr>
            <a:xfrm>
              <a:off x="4804013" y="4155921"/>
              <a:ext cx="38025" cy="150450"/>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52" name="Google Shape;3452;p47"/>
            <p:cNvSpPr/>
            <p:nvPr/>
          </p:nvSpPr>
          <p:spPr>
            <a:xfrm>
              <a:off x="3954538" y="4198671"/>
              <a:ext cx="106900" cy="64550"/>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53" name="Google Shape;3453;p47"/>
            <p:cNvSpPr/>
            <p:nvPr/>
          </p:nvSpPr>
          <p:spPr>
            <a:xfrm>
              <a:off x="4238363" y="4155921"/>
              <a:ext cx="38025" cy="150450"/>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54" name="Google Shape;3454;p47"/>
            <p:cNvSpPr/>
            <p:nvPr/>
          </p:nvSpPr>
          <p:spPr>
            <a:xfrm>
              <a:off x="460926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sp>
          <p:nvSpPr>
            <p:cNvPr id="3455" name="Google Shape;3455;p47"/>
            <p:cNvSpPr/>
            <p:nvPr/>
          </p:nvSpPr>
          <p:spPr>
            <a:xfrm>
              <a:off x="4351963" y="4176121"/>
              <a:ext cx="152825" cy="110075"/>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endParaRPr sz="2490"/>
            </a:p>
          </p:txBody>
        </p:sp>
      </p:grpSp>
      <p:sp>
        <p:nvSpPr>
          <p:cNvPr id="39" name="Rectangle 38"/>
          <p:cNvSpPr/>
          <p:nvPr/>
        </p:nvSpPr>
        <p:spPr>
          <a:xfrm>
            <a:off x="2964639" y="1618437"/>
            <a:ext cx="6218617" cy="1200329"/>
          </a:xfrm>
          <a:prstGeom prst="rect">
            <a:avLst/>
          </a:prstGeom>
        </p:spPr>
        <p:txBody>
          <a:bodyPr wrap="square">
            <a:spAutoFit/>
          </a:bodyPr>
          <a:lstStyle/>
          <a:p>
            <a:pPr algn="ctr">
              <a:buClrTx/>
            </a:pPr>
            <a:r>
              <a:rPr lang="vi-VN" sz="3600" b="1" dirty="0">
                <a:solidFill>
                  <a:srgbClr val="FF0000"/>
                </a:solidFill>
                <a:latin typeface="Calibri" panose="020F0502020204030204" pitchFamily="34" charset="0"/>
                <a:cs typeface="Calibri" panose="020F0502020204030204" pitchFamily="34" charset="0"/>
              </a:rPr>
              <a:t>Em chọn cách và thực hiện ước lượng dựa vào</a:t>
            </a:r>
            <a:r>
              <a:rPr lang="vi-VN" sz="3600" b="1" dirty="0" smtClean="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p:txBody>
      </p:sp>
      <p:sp>
        <p:nvSpPr>
          <p:cNvPr id="34" name="Rectangle 33"/>
          <p:cNvSpPr/>
          <p:nvPr/>
        </p:nvSpPr>
        <p:spPr>
          <a:xfrm>
            <a:off x="3146734" y="3004064"/>
            <a:ext cx="6550605" cy="1200329"/>
          </a:xfrm>
          <a:prstGeom prst="rect">
            <a:avLst/>
          </a:prstGeom>
        </p:spPr>
        <p:txBody>
          <a:bodyPr wrap="square">
            <a:spAutoFit/>
          </a:bodyPr>
          <a:lstStyle/>
          <a:p>
            <a:pPr>
              <a:buClrTx/>
            </a:pPr>
            <a:r>
              <a:rPr lang="vi-VN" sz="3600" dirty="0">
                <a:latin typeface="Calibri" panose="020F0502020204030204" pitchFamily="34" charset="0"/>
                <a:cs typeface="Calibri" panose="020F0502020204030204" pitchFamily="34" charset="0"/>
              </a:rPr>
              <a:t>- Nhóm mẫu có khoảng 10 vật (10, gần được 10 hay hơn 10</a:t>
            </a:r>
            <a:r>
              <a:rPr lang="vi-VN" sz="3600" dirty="0" smtClean="0">
                <a:latin typeface="Calibri" panose="020F0502020204030204" pitchFamily="34" charset="0"/>
                <a:cs typeface="Calibri" panose="020F0502020204030204" pitchFamily="34" charset="0"/>
              </a:rPr>
              <a:t>)</a:t>
            </a:r>
            <a:endParaRPr lang="vi-VN" sz="3600" dirty="0">
              <a:latin typeface="Calibri" panose="020F0502020204030204" pitchFamily="34" charset="0"/>
              <a:cs typeface="Calibri" panose="020F0502020204030204" pitchFamily="34" charset="0"/>
            </a:endParaRPr>
          </a:p>
        </p:txBody>
      </p:sp>
      <p:sp>
        <p:nvSpPr>
          <p:cNvPr id="35" name="Rectangle 34"/>
          <p:cNvSpPr/>
          <p:nvPr/>
        </p:nvSpPr>
        <p:spPr>
          <a:xfrm>
            <a:off x="3146734" y="4281849"/>
            <a:ext cx="6352323" cy="1200329"/>
          </a:xfrm>
          <a:prstGeom prst="rect">
            <a:avLst/>
          </a:prstGeom>
        </p:spPr>
        <p:txBody>
          <a:bodyPr wrap="square">
            <a:spAutoFit/>
          </a:bodyPr>
          <a:lstStyle/>
          <a:p>
            <a:pPr>
              <a:buClrTx/>
            </a:pPr>
            <a:r>
              <a:rPr lang="vi-VN" sz="3600" dirty="0">
                <a:latin typeface="Calibri" panose="020F0502020204030204" pitchFamily="34" charset="0"/>
                <a:cs typeface="Calibri" panose="020F0502020204030204" pitchFamily="34" charset="0"/>
              </a:rPr>
              <a:t>- Số lượng vật ở các nhóm gần bằng nhau</a:t>
            </a:r>
            <a:r>
              <a:rPr lang="vi-VN" sz="3600" dirty="0" smtClean="0">
                <a:latin typeface="Calibri" panose="020F0502020204030204" pitchFamily="34" charset="0"/>
                <a:cs typeface="Calibri" panose="020F0502020204030204" pitchFamily="34" charset="0"/>
              </a:rPr>
              <a:t>.</a:t>
            </a:r>
            <a:endParaRPr lang="vi-VN" sz="3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3479927" y="178554"/>
            <a:ext cx="5175953"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pic>
        <p:nvPicPr>
          <p:cNvPr id="2" name="Picture 1"/>
          <p:cNvPicPr>
            <a:picLocks noChangeAspect="1"/>
          </p:cNvPicPr>
          <p:nvPr/>
        </p:nvPicPr>
        <p:blipFill>
          <a:blip r:embed="rId1"/>
          <a:stretch>
            <a:fillRect/>
          </a:stretch>
        </p:blipFill>
        <p:spPr>
          <a:xfrm>
            <a:off x="1411596" y="1216279"/>
            <a:ext cx="9498391"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
          <a:srcRect l="7124" r="10733"/>
          <a:stretch>
            <a:fillRect/>
          </a:stretch>
        </p:blipFill>
        <p:spPr>
          <a:xfrm>
            <a:off x="637673" y="1437529"/>
            <a:ext cx="4511843" cy="3220097"/>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a:blip r:embed="rId2"/>
          <a:stretch>
            <a:fillRect/>
          </a:stretch>
        </p:blipFill>
        <p:spPr>
          <a:xfrm>
            <a:off x="6681193" y="1419211"/>
            <a:ext cx="4532237" cy="3220097"/>
          </a:xfrm>
          <a:prstGeom prst="roundRect">
            <a:avLst>
              <a:gd name="adj" fmla="val 8594"/>
            </a:avLst>
          </a:prstGeom>
          <a:solidFill>
            <a:srgbClr val="FFFFFF">
              <a:shade val="85000"/>
            </a:srgbClr>
          </a:solidFill>
          <a:ln>
            <a:noFill/>
          </a:ln>
          <a:effectLst/>
        </p:spPr>
      </p:pic>
      <p:sp>
        <p:nvSpPr>
          <p:cNvPr id="11" name="Rectangle 10"/>
          <p:cNvSpPr/>
          <p:nvPr/>
        </p:nvSpPr>
        <p:spPr>
          <a:xfrm>
            <a:off x="4297338" y="231684"/>
            <a:ext cx="3876126" cy="646331"/>
          </a:xfrm>
          <a:prstGeom prst="rect">
            <a:avLst/>
          </a:prstGeom>
        </p:spPr>
        <p:txBody>
          <a:bodyPr wrap="none">
            <a:spAutoFit/>
          </a:bodyPr>
          <a:lstStyle/>
          <a:p>
            <a:r>
              <a:rPr lang="en-US" sz="36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Ước</a:t>
            </a:r>
            <a:r>
              <a:rPr lang="en-US" sz="3600" b="1" kern="1200" dirty="0"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 </a:t>
            </a:r>
            <a:r>
              <a:rPr lang="en-US" sz="36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lượng</a:t>
            </a:r>
            <a:r>
              <a:rPr lang="en-US" sz="3600" b="1" kern="1200" dirty="0"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 </a:t>
            </a:r>
            <a:r>
              <a:rPr lang="en-US" sz="36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rồi</a:t>
            </a:r>
            <a:r>
              <a:rPr lang="en-US" sz="3600" b="1" kern="1200" dirty="0"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 </a:t>
            </a:r>
            <a:r>
              <a:rPr lang="en-US" sz="36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đếm</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637673" y="4815396"/>
            <a:ext cx="4692310" cy="1077218"/>
          </a:xfrm>
          <a:prstGeom prst="rect">
            <a:avLst/>
          </a:prstGeom>
        </p:spPr>
        <p:txBody>
          <a:bodyPr wrap="none">
            <a:spAutoFit/>
          </a:bodyPr>
          <a:lstStyle/>
          <a:p>
            <a:r>
              <a:rPr lang="vi-VN" sz="3200" b="1" dirty="0">
                <a:solidFill>
                  <a:srgbClr val="00B050"/>
                </a:solidFill>
                <a:latin typeface="Calibri" panose="020F0502020204030204" pitchFamily="34" charset="0"/>
                <a:cs typeface="Calibri" panose="020F0502020204030204" pitchFamily="34" charset="0"/>
              </a:rPr>
              <a:t>Ước lượng:</a:t>
            </a:r>
            <a:r>
              <a:rPr lang="vi-VN"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Có khoảng ... </a:t>
            </a:r>
            <a:endParaRPr lang="vi-VN"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chiếc</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13" name="Rectangle 12"/>
          <p:cNvSpPr/>
          <p:nvPr/>
        </p:nvSpPr>
        <p:spPr>
          <a:xfrm>
            <a:off x="637673" y="5927273"/>
            <a:ext cx="4591321" cy="584775"/>
          </a:xfrm>
          <a:prstGeom prst="rect">
            <a:avLst/>
          </a:prstGeom>
        </p:spPr>
        <p:txBody>
          <a:bodyPr wrap="none">
            <a:spAutoFit/>
          </a:bodyPr>
          <a:lstStyle/>
          <a:p>
            <a:r>
              <a:rPr lang="en-US" sz="3200" b="1" dirty="0" err="1">
                <a:solidFill>
                  <a:schemeClr val="accent5"/>
                </a:solidFill>
                <a:latin typeface="Calibri" panose="020F0502020204030204" pitchFamily="34" charset="0"/>
                <a:cs typeface="Calibri" panose="020F0502020204030204" pitchFamily="34" charset="0"/>
              </a:rPr>
              <a:t>Đếm</a:t>
            </a:r>
            <a:r>
              <a:rPr lang="en-US" sz="3200" b="1" dirty="0">
                <a:solidFill>
                  <a:schemeClr val="accent5"/>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chiếc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14" name="Rectangle 13"/>
          <p:cNvSpPr/>
          <p:nvPr/>
        </p:nvSpPr>
        <p:spPr>
          <a:xfrm>
            <a:off x="6878053" y="4815396"/>
            <a:ext cx="4522392" cy="1569660"/>
          </a:xfrm>
          <a:prstGeom prst="rect">
            <a:avLst/>
          </a:prstGeom>
        </p:spPr>
        <p:txBody>
          <a:bodyPr wrap="none">
            <a:spAutoFit/>
          </a:bodyPr>
          <a:lstStyle/>
          <a:p>
            <a:r>
              <a:rPr lang="vi-VN" sz="3200" b="1" dirty="0">
                <a:solidFill>
                  <a:srgbClr val="00B050"/>
                </a:solidFill>
                <a:latin typeface="Calibri" panose="020F0502020204030204" pitchFamily="34" charset="0"/>
                <a:cs typeface="Calibri" panose="020F0502020204030204" pitchFamily="34" charset="0"/>
              </a:rPr>
              <a:t>Ước lượng: </a:t>
            </a:r>
            <a:r>
              <a:rPr lang="vi-VN" sz="3200" dirty="0">
                <a:latin typeface="Calibri" panose="020F0502020204030204" pitchFamily="34" charset="0"/>
                <a:cs typeface="Calibri" panose="020F0502020204030204" pitchFamily="34" charset="0"/>
              </a:rPr>
              <a:t>Có khoảng ... </a:t>
            </a:r>
            <a:endParaRPr lang="vi-VN"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ngôi</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a:p>
            <a:endParaRPr lang="en-US" sz="3200" dirty="0">
              <a:solidFill>
                <a:schemeClr val="bg2"/>
              </a:solidFill>
              <a:latin typeface="Calibri" panose="020F0502020204030204" pitchFamily="34" charset="0"/>
              <a:cs typeface="Calibri" panose="020F0502020204030204" pitchFamily="34" charset="0"/>
            </a:endParaRPr>
          </a:p>
        </p:txBody>
      </p:sp>
      <p:sp>
        <p:nvSpPr>
          <p:cNvPr id="15" name="Rectangle 14"/>
          <p:cNvSpPr/>
          <p:nvPr/>
        </p:nvSpPr>
        <p:spPr>
          <a:xfrm>
            <a:off x="6878053" y="5927273"/>
            <a:ext cx="3621504" cy="1077218"/>
          </a:xfrm>
          <a:prstGeom prst="rect">
            <a:avLst/>
          </a:prstGeom>
        </p:spPr>
        <p:txBody>
          <a:bodyPr wrap="none">
            <a:spAutoFit/>
          </a:bodyPr>
          <a:lstStyle/>
          <a:p>
            <a:r>
              <a:rPr lang="en-US" sz="3200" b="1" dirty="0" err="1">
                <a:solidFill>
                  <a:schemeClr val="accent5"/>
                </a:solidFill>
                <a:latin typeface="Calibri" panose="020F0502020204030204" pitchFamily="34" charset="0"/>
                <a:cs typeface="Calibri" panose="020F0502020204030204" pitchFamily="34" charset="0"/>
              </a:rPr>
              <a:t>Đếm</a:t>
            </a:r>
            <a:r>
              <a:rPr lang="en-US" sz="3200" b="1" dirty="0">
                <a:solidFill>
                  <a:schemeClr val="accent5"/>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sao</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a:p>
            <a:endParaRPr lang="en-US" sz="3200" dirty="0">
              <a:solidFill>
                <a:schemeClr val="bg2"/>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221" y="113357"/>
            <a:ext cx="1544509" cy="1087517"/>
          </a:xfrm>
          <a:prstGeom prst="rect">
            <a:avLst/>
          </a:prstGeom>
        </p:spPr>
      </p:pic>
      <p:sp>
        <p:nvSpPr>
          <p:cNvPr id="17" name="Isosceles Triangle 16"/>
          <p:cNvSpPr/>
          <p:nvPr/>
        </p:nvSpPr>
        <p:spPr>
          <a:xfrm>
            <a:off x="406904" y="1126330"/>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VNI-Avo" pitchFamily="2" charset="0"/>
              </a:rPr>
              <a:t>1</a:t>
            </a:r>
            <a:endParaRPr lang="en-US" sz="2800" dirty="0">
              <a:latin typeface="VNI-Avo" pitchFamily="2" charset="0"/>
            </a:endParaRPr>
          </a:p>
        </p:txBody>
      </p:sp>
      <p:sp>
        <p:nvSpPr>
          <p:cNvPr id="18" name="Isosceles Triangle 17"/>
          <p:cNvSpPr/>
          <p:nvPr/>
        </p:nvSpPr>
        <p:spPr>
          <a:xfrm>
            <a:off x="6407535" y="1200874"/>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NI-Avo" pitchFamily="2" charset="0"/>
              </a:rPr>
              <a:t>2</a:t>
            </a:r>
            <a:endParaRPr lang="en-US" sz="2800" dirty="0">
              <a:latin typeface="VNI-Avo" pitchFamily="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242" y="231684"/>
            <a:ext cx="3201517" cy="769441"/>
          </a:xfrm>
          <a:prstGeom prst="rect">
            <a:avLst/>
          </a:prstGeom>
        </p:spPr>
        <p:txBody>
          <a:bodyPr wrap="none">
            <a:spAutoFit/>
          </a:bodyPr>
          <a:lstStyle/>
          <a:p>
            <a:r>
              <a:rPr lang="en-US" sz="44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Cùng</a:t>
            </a:r>
            <a:r>
              <a:rPr lang="en-US" sz="4400" b="1" kern="1200" dirty="0"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 </a:t>
            </a:r>
            <a:r>
              <a:rPr lang="en-US" sz="44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sửa</a:t>
            </a:r>
            <a:r>
              <a:rPr lang="en-US" sz="4400" b="1" kern="1200" dirty="0"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 </a:t>
            </a:r>
            <a:r>
              <a:rPr lang="en-US" sz="4400" b="1" kern="1200" dirty="0" err="1" smtClean="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bài</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596" y="4655370"/>
            <a:ext cx="3128211" cy="2202630"/>
          </a:xfrm>
          <a:prstGeom prst="rect">
            <a:avLst/>
          </a:prstGeom>
        </p:spPr>
      </p:pic>
      <p:sp>
        <p:nvSpPr>
          <p:cNvPr id="4" name="Rectangle 3"/>
          <p:cNvSpPr/>
          <p:nvPr/>
        </p:nvSpPr>
        <p:spPr>
          <a:xfrm>
            <a:off x="3171523" y="1344551"/>
            <a:ext cx="6518708" cy="1077218"/>
          </a:xfrm>
          <a:prstGeom prst="rect">
            <a:avLst/>
          </a:prstGeom>
        </p:spPr>
        <p:txBody>
          <a:bodyPr wrap="none">
            <a:spAutoFit/>
          </a:bodyPr>
          <a:lstStyle/>
          <a:p>
            <a:pPr algn="ctr"/>
            <a:r>
              <a:rPr lang="vi-VN" sz="3200" kern="1200" dirty="0">
                <a:solidFill>
                  <a:srgbClr val="00B050"/>
                </a:solidFill>
                <a:latin typeface="Calibri" panose="020F0502020204030204" pitchFamily="34" charset="0"/>
                <a:cs typeface="Calibri" panose="020F0502020204030204" pitchFamily="34" charset="0"/>
              </a:rPr>
              <a:t>Em chọn cách ước lượng nào? Vì sao?</a:t>
            </a:r>
            <a:endParaRPr lang="vi-VN" sz="3200" kern="1200" dirty="0">
              <a:solidFill>
                <a:srgbClr val="00B050"/>
              </a:solidFill>
              <a:latin typeface="Calibri" panose="020F0502020204030204" pitchFamily="34" charset="0"/>
              <a:cs typeface="Calibri" panose="020F0502020204030204" pitchFamily="34" charset="0"/>
            </a:endParaRPr>
          </a:p>
          <a:p>
            <a:pPr algn="ctr"/>
            <a:endParaRPr lang="en-US" sz="3200" kern="1200" dirty="0" smtClean="0">
              <a:solidFill>
                <a:srgbClr val="00B05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5" name="Rectangle 4"/>
          <p:cNvSpPr/>
          <p:nvPr/>
        </p:nvSpPr>
        <p:spPr>
          <a:xfrm>
            <a:off x="1624262" y="2272753"/>
            <a:ext cx="9613231" cy="584775"/>
          </a:xfrm>
          <a:prstGeom prst="rect">
            <a:avLst/>
          </a:prstGeom>
        </p:spPr>
        <p:txBody>
          <a:bodyPr wrap="square">
            <a:spAutoFit/>
          </a:bodyPr>
          <a:lstStyle/>
          <a:p>
            <a:pPr algn="ctr"/>
            <a:r>
              <a:rPr lang="en-US" sz="3200" kern="1200" dirty="0">
                <a:solidFill>
                  <a:schemeClr val="accent5"/>
                </a:solidFill>
                <a:latin typeface="Calibri" panose="020F0502020204030204" pitchFamily="34" charset="0"/>
                <a:ea typeface="Microsoft YaHei" panose="020B0503020204020204" pitchFamily="34" charset="-122"/>
                <a:cs typeface="Calibri" panose="020F0502020204030204" pitchFamily="34" charset="0"/>
              </a:rPr>
              <a:t> </a:t>
            </a:r>
            <a:r>
              <a:rPr lang="vi-VN" sz="3200" dirty="0">
                <a:solidFill>
                  <a:schemeClr val="accent5"/>
                </a:solidFill>
                <a:latin typeface="Calibri" panose="020F0502020204030204" pitchFamily="34" charset="0"/>
                <a:cs typeface="Calibri" panose="020F0502020204030204" pitchFamily="34" charset="0"/>
              </a:rPr>
              <a:t>Em thực hiện ước lượng theo các bước nào</a:t>
            </a:r>
            <a:r>
              <a:rPr lang="vi-VN" sz="3200" dirty="0" smtClean="0">
                <a:solidFill>
                  <a:schemeClr val="accent5"/>
                </a:solidFill>
                <a:latin typeface="Calibri" panose="020F0502020204030204" pitchFamily="34" charset="0"/>
                <a:cs typeface="Calibri" panose="020F0502020204030204" pitchFamily="34" charset="0"/>
              </a:rPr>
              <a:t>?</a:t>
            </a:r>
            <a:endParaRPr lang="vi-VN" sz="3200" dirty="0">
              <a:solidFill>
                <a:schemeClr val="accent5"/>
              </a:solidFill>
              <a:latin typeface="Calibri" panose="020F0502020204030204" pitchFamily="34" charset="0"/>
              <a:cs typeface="Calibri" panose="020F0502020204030204" pitchFamily="34" charset="0"/>
            </a:endParaRPr>
          </a:p>
        </p:txBody>
      </p:sp>
      <p:sp>
        <p:nvSpPr>
          <p:cNvPr id="6" name="Rectangle 5"/>
          <p:cNvSpPr/>
          <p:nvPr/>
        </p:nvSpPr>
        <p:spPr>
          <a:xfrm>
            <a:off x="1022682" y="3171673"/>
            <a:ext cx="10816390" cy="584775"/>
          </a:xfrm>
          <a:prstGeom prst="rect">
            <a:avLst/>
          </a:prstGeom>
        </p:spPr>
        <p:txBody>
          <a:bodyPr wrap="square">
            <a:spAutoFit/>
          </a:bodyPr>
          <a:lstStyle/>
          <a:p>
            <a:pPr algn="ctr"/>
            <a:r>
              <a:rPr lang="vi-VN" sz="3200" dirty="0">
                <a:solidFill>
                  <a:srgbClr val="0070C0"/>
                </a:solidFill>
                <a:latin typeface="Calibri" panose="020F0502020204030204" pitchFamily="34" charset="0"/>
                <a:cs typeface="Calibri" panose="020F0502020204030204" pitchFamily="34" charset="0"/>
              </a:rPr>
              <a:t>Kết quả ước lượng và đếm của em là bao nhiêu</a:t>
            </a:r>
            <a:r>
              <a:rPr lang="vi-VN" sz="3200" dirty="0" smtClean="0">
                <a:solidFill>
                  <a:srgbClr val="0070C0"/>
                </a:solidFill>
                <a:latin typeface="Calibri" panose="020F0502020204030204" pitchFamily="34" charset="0"/>
                <a:cs typeface="Calibri" panose="020F0502020204030204" pitchFamily="34" charset="0"/>
              </a:rPr>
              <a:t>?</a:t>
            </a:r>
            <a:endParaRPr lang="vi-VN" sz="3200" dirty="0">
              <a:solidFill>
                <a:srgbClr val="0070C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6093993" y="4087121"/>
            <a:ext cx="3939411" cy="2664602"/>
          </a:xfrm>
          <a:prstGeom prst="roundRect">
            <a:avLst>
              <a:gd name="adj" fmla="val 8594"/>
            </a:avLst>
          </a:prstGeom>
          <a:solidFill>
            <a:srgbClr val="FFFFFF">
              <a:shade val="85000"/>
            </a:srgbClr>
          </a:solidFill>
          <a:ln>
            <a:solidFill>
              <a:schemeClr val="accent1">
                <a:lumMod val="7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mph" presetSubtype="0" grpId="1" nodeType="clickEffect">
                                  <p:stCondLst>
                                    <p:cond delay="0"/>
                                  </p:stCondLst>
                                  <p:iterate type="lt">
                                    <p:tmAbs val="25"/>
                                  </p:iterate>
                                  <p:childTnLst>
                                    <p:set>
                                      <p:cBhvr override="childStyle">
                                        <p:cTn id="20" dur="indefinite"/>
                                        <p:tgtEl>
                                          <p:spTgt spid="4"/>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grpId="1" nodeType="clickEffect">
                                  <p:stCondLst>
                                    <p:cond delay="0"/>
                                  </p:stCondLst>
                                  <p:iterate type="lt">
                                    <p:tmAbs val="25"/>
                                  </p:iterate>
                                  <p:childTnLst>
                                    <p:set>
                                      <p:cBhvr override="childStyle">
                                        <p:cTn id="24" dur="indefinite"/>
                                        <p:tgtEl>
                                          <p:spTgt spid="5"/>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5" presetClass="emph" presetSubtype="0" grpId="1" nodeType="clickEffect">
                                  <p:stCondLst>
                                    <p:cond delay="0"/>
                                  </p:stCondLst>
                                  <p:iterate type="lt">
                                    <p:tmAbs val="25"/>
                                  </p:iterate>
                                  <p:childTnLst>
                                    <p:set>
                                      <p:cBhvr override="childStyle">
                                        <p:cTn id="28"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1085" y="2346490"/>
            <a:ext cx="6414360" cy="2477929"/>
          </a:xfrm>
          <a:prstGeom prst="rect">
            <a:avLst/>
          </a:prstGeom>
          <a:solidFill>
            <a:srgbClr val="EDF3FD"/>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1"/>
          <a:srcRect l="7124" r="10733"/>
          <a:stretch>
            <a:fillRect/>
          </a:stretch>
        </p:blipFill>
        <p:spPr>
          <a:xfrm>
            <a:off x="363780" y="1191310"/>
            <a:ext cx="5077327" cy="3623682"/>
          </a:xfrm>
          <a:prstGeom prst="roundRect">
            <a:avLst>
              <a:gd name="adj" fmla="val 8594"/>
            </a:avLst>
          </a:prstGeom>
          <a:solidFill>
            <a:srgbClr val="FFFFFF">
              <a:shade val="85000"/>
            </a:srgbClr>
          </a:solidFill>
          <a:ln>
            <a:noFill/>
          </a:ln>
          <a:effectLst/>
        </p:spPr>
      </p:pic>
      <p:sp>
        <p:nvSpPr>
          <p:cNvPr id="11" name="Rectangle 10"/>
          <p:cNvSpPr/>
          <p:nvPr/>
        </p:nvSpPr>
        <p:spPr>
          <a:xfrm>
            <a:off x="4297338" y="231684"/>
            <a:ext cx="3821880" cy="646331"/>
          </a:xfrm>
          <a:prstGeom prst="rect">
            <a:avLst/>
          </a:prstGeom>
        </p:spPr>
        <p:txBody>
          <a:bodyPr wrap="none">
            <a:spAutoFit/>
          </a:bodyPr>
          <a:lstStyle/>
          <a:p>
            <a:r>
              <a:rPr lang="en-US" sz="3600" b="1" dirty="0" err="1">
                <a:solidFill>
                  <a:schemeClr val="accent2">
                    <a:lumMod val="75000"/>
                  </a:schemeClr>
                </a:solidFill>
                <a:latin typeface="Calibri" panose="020F0502020204030204" pitchFamily="34" charset="0"/>
                <a:cs typeface="Calibri" panose="020F0502020204030204" pitchFamily="34" charset="0"/>
              </a:rPr>
              <a:t>Ước</a:t>
            </a:r>
            <a:r>
              <a:rPr lang="en-US" sz="3600" b="1" dirty="0">
                <a:solidFill>
                  <a:schemeClr val="accent2">
                    <a:lumMod val="75000"/>
                  </a:schemeClr>
                </a:solidFill>
                <a:latin typeface="Calibri" panose="020F0502020204030204" pitchFamily="34" charset="0"/>
                <a:cs typeface="Calibri" panose="020F0502020204030204" pitchFamily="34" charset="0"/>
              </a:rPr>
              <a:t> </a:t>
            </a:r>
            <a:r>
              <a:rPr lang="en-US" sz="3600" b="1" dirty="0" err="1">
                <a:solidFill>
                  <a:schemeClr val="accent2">
                    <a:lumMod val="75000"/>
                  </a:schemeClr>
                </a:solidFill>
                <a:latin typeface="Calibri" panose="020F0502020204030204" pitchFamily="34" charset="0"/>
                <a:cs typeface="Calibri" panose="020F0502020204030204" pitchFamily="34" charset="0"/>
              </a:rPr>
              <a:t>lượng</a:t>
            </a:r>
            <a:r>
              <a:rPr lang="en-US" sz="3600" b="1" dirty="0">
                <a:solidFill>
                  <a:schemeClr val="accent2">
                    <a:lumMod val="75000"/>
                  </a:schemeClr>
                </a:solidFill>
                <a:latin typeface="Calibri" panose="020F0502020204030204" pitchFamily="34" charset="0"/>
                <a:cs typeface="Calibri" panose="020F0502020204030204" pitchFamily="34" charset="0"/>
              </a:rPr>
              <a:t> </a:t>
            </a:r>
            <a:r>
              <a:rPr lang="en-US" sz="3600" b="1" dirty="0" err="1">
                <a:solidFill>
                  <a:schemeClr val="accent2">
                    <a:lumMod val="75000"/>
                  </a:schemeClr>
                </a:solidFill>
                <a:latin typeface="Calibri" panose="020F0502020204030204" pitchFamily="34" charset="0"/>
                <a:cs typeface="Calibri" panose="020F0502020204030204" pitchFamily="34" charset="0"/>
              </a:rPr>
              <a:t>và</a:t>
            </a:r>
            <a:r>
              <a:rPr lang="en-US" sz="3600" b="1" dirty="0">
                <a:solidFill>
                  <a:schemeClr val="accent2">
                    <a:lumMod val="75000"/>
                  </a:schemeClr>
                </a:solidFill>
                <a:latin typeface="Calibri" panose="020F0502020204030204" pitchFamily="34" charset="0"/>
                <a:cs typeface="Calibri" panose="020F0502020204030204" pitchFamily="34" charset="0"/>
              </a:rPr>
              <a:t> </a:t>
            </a:r>
            <a:r>
              <a:rPr lang="en-US" sz="3600" b="1" dirty="0" err="1">
                <a:solidFill>
                  <a:schemeClr val="accent2">
                    <a:lumMod val="75000"/>
                  </a:schemeClr>
                </a:solidFill>
                <a:latin typeface="Calibri" panose="020F0502020204030204" pitchFamily="34" charset="0"/>
                <a:cs typeface="Calibri" panose="020F0502020204030204" pitchFamily="34" charset="0"/>
              </a:rPr>
              <a:t>đếm</a:t>
            </a:r>
            <a:endParaRPr lang="en-US" sz="36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181890" y="4957870"/>
            <a:ext cx="4320670" cy="954107"/>
          </a:xfrm>
          <a:prstGeom prst="rect">
            <a:avLst/>
          </a:prstGeom>
        </p:spPr>
        <p:txBody>
          <a:bodyPr wrap="none">
            <a:spAutoFit/>
          </a:bodyPr>
          <a:lstStyle/>
          <a:p>
            <a:r>
              <a:rPr lang="en-US" sz="2800" dirty="0" smtClean="0">
                <a:solidFill>
                  <a:schemeClr val="bg2"/>
                </a:solidFill>
                <a:latin typeface="Calibri" panose="020F0502020204030204" pitchFamily="34" charset="0"/>
                <a:cs typeface="Calibri" panose="020F0502020204030204" pitchFamily="34" charset="0"/>
              </a:rPr>
              <a:t> </a:t>
            </a:r>
            <a:r>
              <a:rPr lang="vi-VN" sz="2800" b="1" kern="1200" dirty="0">
                <a:solidFill>
                  <a:srgbClr val="00B050"/>
                </a:solidFill>
                <a:latin typeface="Calibri" panose="020F0502020204030204" pitchFamily="34" charset="0"/>
                <a:cs typeface="Calibri" panose="020F0502020204030204" pitchFamily="34" charset="0"/>
              </a:rPr>
              <a:t>Ước lượng: </a:t>
            </a:r>
            <a:r>
              <a:rPr lang="vi-VN" sz="2800" kern="1200" dirty="0">
                <a:solidFill>
                  <a:srgbClr val="261E35"/>
                </a:solidFill>
                <a:latin typeface="Calibri" panose="020F0502020204030204" pitchFamily="34" charset="0"/>
                <a:cs typeface="Calibri" panose="020F0502020204030204" pitchFamily="34" charset="0"/>
              </a:rPr>
              <a:t>Có khoảng ...... </a:t>
            </a:r>
            <a:endParaRPr lang="vi-VN" sz="2800" kern="1200" dirty="0">
              <a:solidFill>
                <a:srgbClr val="261E35"/>
              </a:solidFill>
              <a:latin typeface="Calibri" panose="020F0502020204030204" pitchFamily="34" charset="0"/>
              <a:cs typeface="Calibri" panose="020F0502020204030204" pitchFamily="34" charset="0"/>
            </a:endParaRPr>
          </a:p>
          <a:p>
            <a:r>
              <a:rPr lang="en-US" sz="2800" kern="1200" dirty="0">
                <a:solidFill>
                  <a:srgbClr val="261E35"/>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chiếc</a:t>
            </a:r>
            <a:r>
              <a:rPr lang="en-US" sz="2800" kern="1200" dirty="0">
                <a:solidFill>
                  <a:srgbClr val="261E35"/>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máy</a:t>
            </a:r>
            <a:r>
              <a:rPr lang="en-US" sz="2800" kern="1200" dirty="0">
                <a:solidFill>
                  <a:srgbClr val="261E35"/>
                </a:solidFill>
                <a:latin typeface="Calibri" panose="020F0502020204030204" pitchFamily="34" charset="0"/>
                <a:cs typeface="Calibri" panose="020F0502020204030204" pitchFamily="34" charset="0"/>
              </a:rPr>
              <a:t> bay</a:t>
            </a:r>
            <a:r>
              <a:rPr lang="en-US" sz="2800" kern="1200" dirty="0" smtClean="0">
                <a:solidFill>
                  <a:srgbClr val="261E35"/>
                </a:solidFill>
                <a:latin typeface="Calibri" panose="020F0502020204030204" pitchFamily="34" charset="0"/>
                <a:cs typeface="Calibri" panose="020F0502020204030204" pitchFamily="34" charset="0"/>
              </a:rPr>
              <a:t>.</a:t>
            </a:r>
            <a:endParaRPr lang="en-US" sz="1800" kern="1200" dirty="0">
              <a:solidFill>
                <a:srgbClr val="261E35"/>
              </a:solidFill>
              <a:latin typeface="Calibri" panose="020F0502020204030204" pitchFamily="34" charset="0"/>
              <a:cs typeface="Calibri" panose="020F0502020204030204" pitchFamily="34" charset="0"/>
            </a:endParaRPr>
          </a:p>
        </p:txBody>
      </p:sp>
      <p:sp>
        <p:nvSpPr>
          <p:cNvPr id="13" name="Rectangle 12"/>
          <p:cNvSpPr/>
          <p:nvPr/>
        </p:nvSpPr>
        <p:spPr>
          <a:xfrm>
            <a:off x="181890" y="5990862"/>
            <a:ext cx="4264181" cy="523220"/>
          </a:xfrm>
          <a:prstGeom prst="rect">
            <a:avLst/>
          </a:prstGeom>
        </p:spPr>
        <p:txBody>
          <a:bodyPr wrap="none">
            <a:spAutoFit/>
          </a:bodyPr>
          <a:lstStyle/>
          <a:p>
            <a:r>
              <a:rPr lang="en-US" sz="2800" dirty="0" smtClean="0">
                <a:solidFill>
                  <a:schemeClr val="bg2"/>
                </a:solidFill>
                <a:latin typeface="Calibri" panose="020F0502020204030204" pitchFamily="34" charset="0"/>
                <a:cs typeface="Calibri" panose="020F0502020204030204" pitchFamily="34" charset="0"/>
              </a:rPr>
              <a:t> </a:t>
            </a:r>
            <a:r>
              <a:rPr lang="en-US" sz="2800" b="1" kern="1200" dirty="0" err="1">
                <a:solidFill>
                  <a:srgbClr val="D4782A"/>
                </a:solidFill>
                <a:latin typeface="Calibri" panose="020F0502020204030204" pitchFamily="34" charset="0"/>
                <a:cs typeface="Calibri" panose="020F0502020204030204" pitchFamily="34" charset="0"/>
              </a:rPr>
              <a:t>Đếm</a:t>
            </a:r>
            <a:r>
              <a:rPr lang="en-US" sz="2800" b="1" kern="1200" dirty="0">
                <a:solidFill>
                  <a:srgbClr val="D4782A"/>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Có</a:t>
            </a:r>
            <a:r>
              <a:rPr lang="en-US" sz="2800" kern="1200" dirty="0">
                <a:solidFill>
                  <a:srgbClr val="261E35"/>
                </a:solidFill>
                <a:latin typeface="Calibri" panose="020F0502020204030204" pitchFamily="34" charset="0"/>
                <a:cs typeface="Calibri" panose="020F0502020204030204" pitchFamily="34" charset="0"/>
              </a:rPr>
              <a:t> ..... </a:t>
            </a:r>
            <a:r>
              <a:rPr lang="en-US" sz="2800" kern="1200" dirty="0" err="1">
                <a:solidFill>
                  <a:srgbClr val="261E35"/>
                </a:solidFill>
                <a:latin typeface="Calibri" panose="020F0502020204030204" pitchFamily="34" charset="0"/>
                <a:cs typeface="Calibri" panose="020F0502020204030204" pitchFamily="34" charset="0"/>
              </a:rPr>
              <a:t>chiếc</a:t>
            </a:r>
            <a:r>
              <a:rPr lang="en-US" sz="2800" kern="1200" dirty="0">
                <a:solidFill>
                  <a:srgbClr val="261E35"/>
                </a:solidFill>
                <a:latin typeface="Calibri" panose="020F0502020204030204" pitchFamily="34" charset="0"/>
                <a:cs typeface="Calibri" panose="020F0502020204030204" pitchFamily="34" charset="0"/>
              </a:rPr>
              <a:t> </a:t>
            </a:r>
            <a:r>
              <a:rPr lang="en-US" sz="2800" kern="1200" dirty="0" err="1">
                <a:solidFill>
                  <a:srgbClr val="261E35"/>
                </a:solidFill>
                <a:latin typeface="Calibri" panose="020F0502020204030204" pitchFamily="34" charset="0"/>
                <a:cs typeface="Calibri" panose="020F0502020204030204" pitchFamily="34" charset="0"/>
              </a:rPr>
              <a:t>máy</a:t>
            </a:r>
            <a:r>
              <a:rPr lang="en-US" sz="2800" kern="1200" dirty="0">
                <a:solidFill>
                  <a:srgbClr val="261E35"/>
                </a:solidFill>
                <a:latin typeface="Calibri" panose="020F0502020204030204" pitchFamily="34" charset="0"/>
                <a:cs typeface="Calibri" panose="020F0502020204030204" pitchFamily="34" charset="0"/>
              </a:rPr>
              <a:t> bay</a:t>
            </a:r>
            <a:r>
              <a:rPr lang="en-US" sz="2800" kern="1200" dirty="0" smtClean="0">
                <a:solidFill>
                  <a:srgbClr val="261E35"/>
                </a:solidFill>
                <a:latin typeface="Calibri" panose="020F0502020204030204" pitchFamily="34" charset="0"/>
                <a:cs typeface="Calibri" panose="020F0502020204030204" pitchFamily="34" charset="0"/>
              </a:rPr>
              <a:t>.</a:t>
            </a:r>
            <a:endParaRPr lang="en-US" sz="1800" kern="1200" dirty="0">
              <a:solidFill>
                <a:srgbClr val="261E35"/>
              </a:solidFill>
              <a:latin typeface="Calibri" panose="020F0502020204030204" pitchFamily="34" charset="0"/>
              <a:cs typeface="Calibri" panose="020F0502020204030204" pitchFamily="34" charset="0"/>
            </a:endParaRPr>
          </a:p>
        </p:txBody>
      </p:sp>
      <p:sp>
        <p:nvSpPr>
          <p:cNvPr id="18" name="Rectangle 17"/>
          <p:cNvSpPr/>
          <p:nvPr/>
        </p:nvSpPr>
        <p:spPr>
          <a:xfrm>
            <a:off x="5561085" y="1191310"/>
            <a:ext cx="6347501" cy="1077218"/>
          </a:xfrm>
          <a:prstGeom prst="rect">
            <a:avLst/>
          </a:prstGeom>
          <a:noFill/>
        </p:spPr>
        <p:txBody>
          <a:bodyPr wrap="square">
            <a:spAutoFit/>
          </a:bodyPr>
          <a:lstStyle/>
          <a:p>
            <a:r>
              <a:rPr lang="vi-VN" sz="3200" dirty="0">
                <a:solidFill>
                  <a:schemeClr val="accent5"/>
                </a:solidFill>
                <a:latin typeface="Calibri" panose="020F0502020204030204" pitchFamily="34" charset="0"/>
                <a:cs typeface="Calibri" panose="020F0502020204030204" pitchFamily="34" charset="0"/>
              </a:rPr>
              <a:t>Ước lượng </a:t>
            </a:r>
            <a:r>
              <a:rPr lang="vi-VN" sz="3200" b="1" dirty="0">
                <a:solidFill>
                  <a:schemeClr val="accent5"/>
                </a:solidFill>
                <a:latin typeface="Calibri" panose="020F0502020204030204" pitchFamily="34" charset="0"/>
                <a:cs typeface="Calibri" panose="020F0502020204030204" pitchFamily="34" charset="0"/>
              </a:rPr>
              <a:t>theo cột </a:t>
            </a:r>
            <a:r>
              <a:rPr lang="vi-VN" sz="3200" dirty="0">
                <a:solidFill>
                  <a:schemeClr val="accent5"/>
                </a:solidFill>
                <a:latin typeface="Calibri" panose="020F0502020204030204" pitchFamily="34" charset="0"/>
                <a:cs typeface="Calibri" panose="020F0502020204030204" pitchFamily="34" charset="0"/>
              </a:rPr>
              <a:t>vì mỗi cột có khoảng </a:t>
            </a:r>
            <a:r>
              <a:rPr lang="vi-VN" sz="3200" b="1" dirty="0">
                <a:solidFill>
                  <a:schemeClr val="accent5"/>
                </a:solidFill>
                <a:latin typeface="Calibri" panose="020F0502020204030204" pitchFamily="34" charset="0"/>
                <a:cs typeface="Calibri" panose="020F0502020204030204" pitchFamily="34" charset="0"/>
              </a:rPr>
              <a:t>10 máy bay</a:t>
            </a:r>
            <a:r>
              <a:rPr lang="vi-VN" sz="3200" dirty="0" smtClean="0">
                <a:solidFill>
                  <a:schemeClr val="accent5"/>
                </a:solidFill>
                <a:latin typeface="Calibri" panose="020F0502020204030204" pitchFamily="34" charset="0"/>
                <a:cs typeface="Calibri" panose="020F0502020204030204" pitchFamily="34" charset="0"/>
              </a:rPr>
              <a:t>.</a:t>
            </a:r>
            <a:endParaRPr lang="vi-VN" sz="3200" dirty="0">
              <a:solidFill>
                <a:schemeClr val="accent5"/>
              </a:solidFill>
              <a:latin typeface="Calibri" panose="020F0502020204030204" pitchFamily="34" charset="0"/>
              <a:cs typeface="Calibri" panose="020F0502020204030204" pitchFamily="34" charset="0"/>
            </a:endParaRPr>
          </a:p>
        </p:txBody>
      </p:sp>
      <p:sp>
        <p:nvSpPr>
          <p:cNvPr id="2" name="Rectangle 1"/>
          <p:cNvSpPr/>
          <p:nvPr/>
        </p:nvSpPr>
        <p:spPr>
          <a:xfrm>
            <a:off x="3747187" y="4957870"/>
            <a:ext cx="550151" cy="523220"/>
          </a:xfrm>
          <a:prstGeom prst="rect">
            <a:avLst/>
          </a:prstGeom>
          <a:solidFill>
            <a:schemeClr val="bg1"/>
          </a:solidFill>
        </p:spPr>
        <p:txBody>
          <a:bodyPr wrap="none">
            <a:spAutoFit/>
          </a:bodyPr>
          <a:lstStyle/>
          <a:p>
            <a:r>
              <a:rPr lang="en-US" sz="2800" kern="1200" dirty="0" smtClean="0">
                <a:solidFill>
                  <a:srgbClr val="FF0000"/>
                </a:solidFill>
                <a:latin typeface="Calibri" panose="020F0502020204030204" pitchFamily="34" charset="0"/>
                <a:ea typeface="Microsoft YaHei" panose="020B0503020204020204" pitchFamily="34" charset="-122"/>
                <a:cs typeface="Calibri" panose="020F0502020204030204" pitchFamily="34" charset="0"/>
              </a:rPr>
              <a:t>50</a:t>
            </a:r>
            <a:endParaRPr lang="en-US"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652310" y="5990862"/>
            <a:ext cx="550151" cy="523220"/>
          </a:xfrm>
          <a:prstGeom prst="rect">
            <a:avLst/>
          </a:prstGeom>
          <a:solidFill>
            <a:schemeClr val="bg1"/>
          </a:solidFill>
        </p:spPr>
        <p:txBody>
          <a:bodyPr wrap="none">
            <a:spAutoFit/>
          </a:bodyPr>
          <a:lstStyle/>
          <a:p>
            <a:r>
              <a:rPr lang="en-US" sz="2800" kern="1200" dirty="0" smtClean="0">
                <a:solidFill>
                  <a:srgbClr val="FF0000"/>
                </a:solidFill>
                <a:latin typeface="Calibri" panose="020F0502020204030204" pitchFamily="34" charset="0"/>
                <a:ea typeface="Microsoft YaHei" panose="020B0503020204020204" pitchFamily="34" charset="-122"/>
                <a:cs typeface="Calibri" panose="020F0502020204030204" pitchFamily="34" charset="0"/>
              </a:rPr>
              <a:t>50</a:t>
            </a:r>
            <a:endParaRPr lang="en-US" dirty="0">
              <a:solidFill>
                <a:srgbClr val="FF0000"/>
              </a:solidFill>
              <a:latin typeface="Calibri" panose="020F0502020204030204" pitchFamily="34" charset="0"/>
              <a:cs typeface="Calibri" panose="020F0502020204030204" pitchFamily="34" charset="0"/>
            </a:endParaRPr>
          </a:p>
        </p:txBody>
      </p:sp>
      <p:sp>
        <p:nvSpPr>
          <p:cNvPr id="3" name="Rectangle 2"/>
          <p:cNvSpPr/>
          <p:nvPr/>
        </p:nvSpPr>
        <p:spPr>
          <a:xfrm>
            <a:off x="5561085" y="2412479"/>
            <a:ext cx="6414360" cy="584775"/>
          </a:xfrm>
          <a:prstGeom prst="rect">
            <a:avLst/>
          </a:prstGeom>
        </p:spPr>
        <p:txBody>
          <a:bodyPr wrap="square">
            <a:spAutoFit/>
          </a:bodyPr>
          <a:lstStyle/>
          <a:p>
            <a:r>
              <a:rPr lang="vi-VN" sz="3200" dirty="0">
                <a:latin typeface="Calibri" panose="020F0502020204030204" pitchFamily="34" charset="0"/>
                <a:cs typeface="Calibri" panose="020F0502020204030204" pitchFamily="34" charset="0"/>
              </a:rPr>
              <a:t>Các máy bay được xếp theo cột</a:t>
            </a:r>
            <a:r>
              <a:rPr lang="vi-VN" sz="3200" dirty="0" smtClean="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p:txBody>
      </p:sp>
      <p:sp>
        <p:nvSpPr>
          <p:cNvPr id="4" name="Rectangle 3"/>
          <p:cNvSpPr/>
          <p:nvPr/>
        </p:nvSpPr>
        <p:spPr>
          <a:xfrm>
            <a:off x="5575843" y="2953464"/>
            <a:ext cx="6399601" cy="584775"/>
          </a:xfrm>
          <a:prstGeom prst="rect">
            <a:avLst/>
          </a:prstGeom>
        </p:spPr>
        <p:txBody>
          <a:bodyPr wrap="square">
            <a:spAutoFit/>
          </a:bodyPr>
          <a:lstStyle/>
          <a:p>
            <a:r>
              <a:rPr lang="en-US" sz="3200" dirty="0" err="1">
                <a:latin typeface="Calibri" panose="020F0502020204030204" pitchFamily="34" charset="0"/>
                <a:cs typeface="Calibri" panose="020F0502020204030204" pitchFamily="34" charset="0"/>
              </a:rPr>
              <a:t>Số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 ở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5" name="Rectangle 4"/>
          <p:cNvSpPr/>
          <p:nvPr/>
        </p:nvSpPr>
        <p:spPr>
          <a:xfrm>
            <a:off x="5561085" y="3504445"/>
            <a:ext cx="4084773"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10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6" name="Rectangle 5"/>
          <p:cNvSpPr/>
          <p:nvPr/>
        </p:nvSpPr>
        <p:spPr>
          <a:xfrm>
            <a:off x="5561085" y="4089175"/>
            <a:ext cx="5623655"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Đếm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10, 20, 30, 40, 50 </a:t>
            </a:r>
            <a:endParaRPr lang="en-US" sz="3200" dirty="0">
              <a:latin typeface="Calibri" panose="020F0502020204030204" pitchFamily="34" charset="0"/>
              <a:cs typeface="Calibri" panose="020F0502020204030204" pitchFamily="34" charset="0"/>
            </a:endParaRPr>
          </a:p>
        </p:txBody>
      </p:sp>
      <p:sp>
        <p:nvSpPr>
          <p:cNvPr id="8" name="Isosceles Triangle 7"/>
          <p:cNvSpPr/>
          <p:nvPr/>
        </p:nvSpPr>
        <p:spPr>
          <a:xfrm>
            <a:off x="186662" y="853205"/>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alibri" panose="020F0502020204030204" pitchFamily="34" charset="0"/>
                <a:cs typeface="Calibri" panose="020F0502020204030204" pitchFamily="34" charset="0"/>
              </a:rPr>
              <a:t>1</a:t>
            </a:r>
            <a:endParaRPr lang="en-US"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 grpId="0" animBg="1"/>
      <p:bldP spid="10" grpId="0" animBg="1"/>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1084" y="2337063"/>
            <a:ext cx="6506589" cy="2423473"/>
          </a:xfrm>
          <a:prstGeom prst="rect">
            <a:avLst/>
          </a:prstGeom>
          <a:solidFill>
            <a:srgbClr val="EDF3FD"/>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1" name="Rectangle 10"/>
          <p:cNvSpPr/>
          <p:nvPr/>
        </p:nvSpPr>
        <p:spPr>
          <a:xfrm>
            <a:off x="4297338" y="231684"/>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181890" y="4957870"/>
            <a:ext cx="4898713" cy="1077218"/>
          </a:xfrm>
          <a:prstGeom prst="rect">
            <a:avLst/>
          </a:prstGeom>
        </p:spPr>
        <p:txBody>
          <a:bodyPr wrap="none">
            <a:spAutoFit/>
          </a:bodyPr>
          <a:lstStyle/>
          <a:p>
            <a:r>
              <a:rPr lang="en-US" sz="2800" dirty="0" smtClean="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endParaRPr lang="vi-VN" sz="3200" kern="1200" dirty="0">
              <a:solidFill>
                <a:srgbClr val="261E35"/>
              </a:solidFill>
              <a:latin typeface="Calibri" panose="020F0502020204030204" pitchFamily="34" charset="0"/>
              <a:cs typeface="Calibri" panose="020F0502020204030204" pitchFamily="34" charset="0"/>
            </a:endParaRP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ngôi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sao</a:t>
            </a:r>
            <a:r>
              <a:rPr lang="en-US" sz="3200" kern="1200" dirty="0" smtClean="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13" name="Rectangle 12"/>
          <p:cNvSpPr/>
          <p:nvPr/>
        </p:nvSpPr>
        <p:spPr>
          <a:xfrm>
            <a:off x="181890" y="5990862"/>
            <a:ext cx="3920047" cy="1077218"/>
          </a:xfrm>
          <a:prstGeom prst="rect">
            <a:avLst/>
          </a:prstGeom>
        </p:spPr>
        <p:txBody>
          <a:bodyPr wrap="none">
            <a:spAutoFit/>
          </a:bodyPr>
          <a:lstStyle/>
          <a:p>
            <a:r>
              <a:rPr lang="en-US" sz="3200" dirty="0" smtClean="0">
                <a:solidFill>
                  <a:schemeClr val="bg2"/>
                </a:solidFill>
                <a:latin typeface="Calibri" panose="020F0502020204030204" pitchFamily="34" charset="0"/>
                <a:cs typeface="Calibri" panose="020F0502020204030204" pitchFamily="34" charset="0"/>
              </a:rPr>
              <a:t> </a:t>
            </a:r>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ngôi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sao</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a:p>
            <a:endParaRPr lang="en-US" sz="3200" dirty="0">
              <a:solidFill>
                <a:schemeClr val="bg2"/>
              </a:solidFill>
              <a:latin typeface="Calibri" panose="020F0502020204030204" pitchFamily="34" charset="0"/>
              <a:cs typeface="Calibri" panose="020F0502020204030204" pitchFamily="34" charset="0"/>
            </a:endParaRPr>
          </a:p>
        </p:txBody>
      </p:sp>
      <p:sp>
        <p:nvSpPr>
          <p:cNvPr id="18" name="Rectangle 17"/>
          <p:cNvSpPr/>
          <p:nvPr/>
        </p:nvSpPr>
        <p:spPr>
          <a:xfrm>
            <a:off x="5561085" y="1191310"/>
            <a:ext cx="6347501" cy="1077218"/>
          </a:xfrm>
          <a:prstGeom prst="rect">
            <a:avLst/>
          </a:prstGeom>
          <a:noFill/>
        </p:spPr>
        <p:txBody>
          <a:bodyPr wrap="square">
            <a:spAutoFit/>
          </a:bodyPr>
          <a:lstStyle/>
          <a:p>
            <a:r>
              <a:rPr lang="vi-VN" sz="3200" dirty="0" smtClean="0">
                <a:solidFill>
                  <a:schemeClr val="accent5"/>
                </a:solidFill>
                <a:latin typeface="Calibri" panose="020F0502020204030204" pitchFamily="34" charset="0"/>
                <a:cs typeface="Calibri" panose="020F0502020204030204" pitchFamily="34" charset="0"/>
              </a:rPr>
              <a:t>Ước </a:t>
            </a:r>
            <a:r>
              <a:rPr lang="vi-VN" sz="3200" dirty="0">
                <a:solidFill>
                  <a:schemeClr val="accent5"/>
                </a:solidFill>
                <a:latin typeface="Calibri" panose="020F0502020204030204" pitchFamily="34" charset="0"/>
                <a:cs typeface="Calibri" panose="020F0502020204030204" pitchFamily="34" charset="0"/>
              </a:rPr>
              <a:t>lượng </a:t>
            </a:r>
            <a:r>
              <a:rPr lang="vi-VN" sz="3200" b="1" dirty="0">
                <a:solidFill>
                  <a:schemeClr val="accent5"/>
                </a:solidFill>
                <a:latin typeface="Calibri" panose="020F0502020204030204" pitchFamily="34" charset="0"/>
                <a:cs typeface="Calibri" panose="020F0502020204030204" pitchFamily="34" charset="0"/>
              </a:rPr>
              <a:t>theo nhóm </a:t>
            </a:r>
            <a:r>
              <a:rPr lang="vi-VN" sz="3200" dirty="0">
                <a:solidFill>
                  <a:schemeClr val="accent5"/>
                </a:solidFill>
                <a:latin typeface="Calibri" panose="020F0502020204030204" pitchFamily="34" charset="0"/>
                <a:cs typeface="Calibri" panose="020F0502020204030204" pitchFamily="34" charset="0"/>
              </a:rPr>
              <a:t>vì mỗi nhóm có khoảng </a:t>
            </a:r>
            <a:r>
              <a:rPr lang="vi-VN" sz="3200" b="1" dirty="0">
                <a:solidFill>
                  <a:schemeClr val="accent5"/>
                </a:solidFill>
                <a:latin typeface="Calibri" panose="020F0502020204030204" pitchFamily="34" charset="0"/>
                <a:cs typeface="Calibri" panose="020F0502020204030204" pitchFamily="34" charset="0"/>
              </a:rPr>
              <a:t>10 ngôi sao</a:t>
            </a:r>
            <a:r>
              <a:rPr lang="vi-VN" sz="3200" dirty="0" smtClean="0">
                <a:solidFill>
                  <a:schemeClr val="accent5"/>
                </a:solidFill>
                <a:latin typeface="Calibri" panose="020F0502020204030204" pitchFamily="34" charset="0"/>
                <a:cs typeface="Calibri" panose="020F0502020204030204" pitchFamily="34" charset="0"/>
              </a:rPr>
              <a:t>.</a:t>
            </a:r>
            <a:endParaRPr lang="vi-VN" sz="3200" dirty="0">
              <a:solidFill>
                <a:schemeClr val="accent5"/>
              </a:solidFill>
              <a:latin typeface="Calibri" panose="020F0502020204030204" pitchFamily="34" charset="0"/>
              <a:cs typeface="Calibri" panose="020F0502020204030204" pitchFamily="34" charset="0"/>
            </a:endParaRPr>
          </a:p>
        </p:txBody>
      </p:sp>
      <p:sp>
        <p:nvSpPr>
          <p:cNvPr id="2" name="Rectangle 1"/>
          <p:cNvSpPr/>
          <p:nvPr/>
        </p:nvSpPr>
        <p:spPr>
          <a:xfrm>
            <a:off x="4239717" y="4976724"/>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Microsoft YaHei" panose="020B0503020204020204" pitchFamily="34" charset="-122"/>
              </a:rPr>
              <a:t>3</a:t>
            </a:r>
            <a:r>
              <a:rPr lang="en-US" sz="2800" kern="1200" dirty="0" smtClean="0">
                <a:solidFill>
                  <a:srgbClr val="FF0000"/>
                </a:solidFill>
                <a:latin typeface="VNI-Avo" pitchFamily="2" charset="0"/>
                <a:ea typeface="Microsoft YaHei" panose="020B0503020204020204" pitchFamily="34" charset="-122"/>
              </a:rPr>
              <a:t>0</a:t>
            </a:r>
            <a:endParaRPr lang="en-US" dirty="0">
              <a:solidFill>
                <a:srgbClr val="FF0000"/>
              </a:solidFill>
            </a:endParaRPr>
          </a:p>
        </p:txBody>
      </p:sp>
      <p:sp>
        <p:nvSpPr>
          <p:cNvPr id="10" name="Rectangle 9"/>
          <p:cNvSpPr/>
          <p:nvPr/>
        </p:nvSpPr>
        <p:spPr>
          <a:xfrm>
            <a:off x="1878553" y="6028570"/>
            <a:ext cx="585417" cy="523220"/>
          </a:xfrm>
          <a:prstGeom prst="rect">
            <a:avLst/>
          </a:prstGeom>
          <a:solidFill>
            <a:schemeClr val="bg1"/>
          </a:solidFill>
        </p:spPr>
        <p:txBody>
          <a:bodyPr wrap="none">
            <a:spAutoFit/>
          </a:bodyPr>
          <a:lstStyle/>
          <a:p>
            <a:r>
              <a:rPr lang="en-US" sz="2800" kern="1200" dirty="0" smtClean="0">
                <a:solidFill>
                  <a:srgbClr val="FF0000"/>
                </a:solidFill>
                <a:latin typeface="VNI-Avo" pitchFamily="2" charset="0"/>
                <a:ea typeface="Microsoft YaHei" panose="020B0503020204020204" pitchFamily="34" charset="-122"/>
              </a:rPr>
              <a:t>28</a:t>
            </a:r>
            <a:endParaRPr lang="en-US" dirty="0">
              <a:solidFill>
                <a:srgbClr val="FF0000"/>
              </a:solidFill>
            </a:endParaRPr>
          </a:p>
        </p:txBody>
      </p:sp>
      <p:sp>
        <p:nvSpPr>
          <p:cNvPr id="3" name="Rectangle 2"/>
          <p:cNvSpPr/>
          <p:nvPr/>
        </p:nvSpPr>
        <p:spPr>
          <a:xfrm>
            <a:off x="5561084" y="2337063"/>
            <a:ext cx="6638553" cy="584775"/>
          </a:xfrm>
          <a:prstGeom prst="rect">
            <a:avLst/>
          </a:prstGeom>
        </p:spPr>
        <p:txBody>
          <a:bodyPr wrap="square">
            <a:spAutoFit/>
          </a:bodyPr>
          <a:lstStyle/>
          <a:p>
            <a:r>
              <a:rPr lang="vi-VN" sz="3200" dirty="0">
                <a:latin typeface="Calibri" panose="020F0502020204030204" pitchFamily="34" charset="0"/>
                <a:cs typeface="Calibri" panose="020F0502020204030204" pitchFamily="34" charset="0"/>
              </a:rPr>
              <a:t>Các ngôi sao được xếp theo nhóm</a:t>
            </a:r>
            <a:r>
              <a:rPr lang="vi-VN" sz="3200" dirty="0" smtClean="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p:txBody>
      </p:sp>
      <p:sp>
        <p:nvSpPr>
          <p:cNvPr id="4" name="Rectangle 3"/>
          <p:cNvSpPr/>
          <p:nvPr/>
        </p:nvSpPr>
        <p:spPr>
          <a:xfrm>
            <a:off x="5575843" y="2878048"/>
            <a:ext cx="6491829" cy="584775"/>
          </a:xfrm>
          <a:prstGeom prst="rect">
            <a:avLst/>
          </a:prstGeom>
        </p:spPr>
        <p:txBody>
          <a:bodyPr wrap="square">
            <a:spAutoFit/>
          </a:bodyPr>
          <a:lstStyle/>
          <a:p>
            <a:r>
              <a:rPr lang="en-US" sz="3200" dirty="0" err="1">
                <a:latin typeface="Calibri" panose="020F0502020204030204" pitchFamily="34" charset="0"/>
                <a:cs typeface="Calibri" panose="020F0502020204030204" pitchFamily="34" charset="0"/>
              </a:rPr>
              <a:t>Số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máy</a:t>
            </a:r>
            <a:r>
              <a:rPr lang="en-US" sz="3200" dirty="0">
                <a:latin typeface="Calibri" panose="020F0502020204030204" pitchFamily="34" charset="0"/>
                <a:cs typeface="Calibri" panose="020F0502020204030204" pitchFamily="34" charset="0"/>
              </a:rPr>
              <a:t> bay ở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5" name="Rectangle 4"/>
          <p:cNvSpPr/>
          <p:nvPr/>
        </p:nvSpPr>
        <p:spPr>
          <a:xfrm>
            <a:off x="5561084" y="3462823"/>
            <a:ext cx="4416594"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10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sao</a:t>
            </a:r>
            <a:endParaRPr lang="en-US" sz="3200" dirty="0">
              <a:latin typeface="Calibri" panose="020F0502020204030204" pitchFamily="34" charset="0"/>
              <a:cs typeface="Calibri" panose="020F0502020204030204" pitchFamily="34" charset="0"/>
            </a:endParaRPr>
          </a:p>
        </p:txBody>
      </p:sp>
      <p:sp>
        <p:nvSpPr>
          <p:cNvPr id="6" name="Rectangle 5"/>
          <p:cNvSpPr/>
          <p:nvPr/>
        </p:nvSpPr>
        <p:spPr>
          <a:xfrm>
            <a:off x="5561084" y="4047553"/>
            <a:ext cx="4756430"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Đếm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10, 20, </a:t>
            </a:r>
            <a:r>
              <a:rPr lang="en-US" sz="3200" dirty="0" smtClean="0">
                <a:latin typeface="Calibri" panose="020F0502020204030204" pitchFamily="34" charset="0"/>
                <a:cs typeface="Calibri" panose="020F0502020204030204" pitchFamily="34" charset="0"/>
              </a:rPr>
              <a:t>30</a:t>
            </a:r>
            <a:endParaRPr lang="en-US" sz="3200"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1"/>
          <a:stretch>
            <a:fillRect/>
          </a:stretch>
        </p:blipFill>
        <p:spPr>
          <a:xfrm>
            <a:off x="188724" y="1221277"/>
            <a:ext cx="5148168" cy="3657708"/>
          </a:xfrm>
          <a:prstGeom prst="roundRect">
            <a:avLst>
              <a:gd name="adj" fmla="val 8594"/>
            </a:avLst>
          </a:prstGeom>
          <a:solidFill>
            <a:srgbClr val="FFFFFF">
              <a:shade val="85000"/>
            </a:srgbClr>
          </a:solidFill>
          <a:ln>
            <a:noFill/>
          </a:ln>
          <a:effectLst/>
        </p:spPr>
      </p:pic>
      <p:sp>
        <p:nvSpPr>
          <p:cNvPr id="21" name="Freeform 20"/>
          <p:cNvSpPr/>
          <p:nvPr/>
        </p:nvSpPr>
        <p:spPr>
          <a:xfrm>
            <a:off x="996016" y="1207982"/>
            <a:ext cx="1985623" cy="1733735"/>
          </a:xfrm>
          <a:custGeom>
            <a:avLst/>
            <a:gdLst>
              <a:gd name="connsiteX0" fmla="*/ 60997 w 1985623"/>
              <a:gd name="connsiteY0" fmla="*/ 578873 h 1733735"/>
              <a:gd name="connsiteX1" fmla="*/ 287500 w 1985623"/>
              <a:gd name="connsiteY1" fmla="*/ 335592 h 1733735"/>
              <a:gd name="connsiteX2" fmla="*/ 455279 w 1985623"/>
              <a:gd name="connsiteY2" fmla="*/ 58756 h 1733735"/>
              <a:gd name="connsiteX3" fmla="*/ 715338 w 1985623"/>
              <a:gd name="connsiteY3" fmla="*/ 33 h 1733735"/>
              <a:gd name="connsiteX4" fmla="*/ 1025731 w 1985623"/>
              <a:gd name="connsiteY4" fmla="*/ 50367 h 1733735"/>
              <a:gd name="connsiteX5" fmla="*/ 1470347 w 1985623"/>
              <a:gd name="connsiteY5" fmla="*/ 50367 h 1733735"/>
              <a:gd name="connsiteX6" fmla="*/ 1814296 w 1985623"/>
              <a:gd name="connsiteY6" fmla="*/ 226535 h 1733735"/>
              <a:gd name="connsiteX7" fmla="*/ 1982076 w 1985623"/>
              <a:gd name="connsiteY7" fmla="*/ 469816 h 1733735"/>
              <a:gd name="connsiteX8" fmla="*/ 1914964 w 1985623"/>
              <a:gd name="connsiteY8" fmla="*/ 788598 h 1733735"/>
              <a:gd name="connsiteX9" fmla="*/ 1755573 w 1985623"/>
              <a:gd name="connsiteY9" fmla="*/ 1191269 h 1733735"/>
              <a:gd name="connsiteX10" fmla="*/ 1545848 w 1985623"/>
              <a:gd name="connsiteY10" fmla="*/ 1526829 h 1733735"/>
              <a:gd name="connsiteX11" fmla="*/ 1050898 w 1985623"/>
              <a:gd name="connsiteY11" fmla="*/ 1728165 h 1733735"/>
              <a:gd name="connsiteX12" fmla="*/ 329445 w 1985623"/>
              <a:gd name="connsiteY12" fmla="*/ 1635886 h 1733735"/>
              <a:gd name="connsiteX13" fmla="*/ 19052 w 1985623"/>
              <a:gd name="connsiteY13" fmla="*/ 1216436 h 1733735"/>
              <a:gd name="connsiteX14" fmla="*/ 35830 w 1985623"/>
              <a:gd name="connsiteY14" fmla="*/ 805376 h 1733735"/>
              <a:gd name="connsiteX15" fmla="*/ 60997 w 1985623"/>
              <a:gd name="connsiteY15" fmla="*/ 578873 h 173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623" h="1733735">
                <a:moveTo>
                  <a:pt x="60997" y="578873"/>
                </a:moveTo>
                <a:cubicBezTo>
                  <a:pt x="102942" y="500576"/>
                  <a:pt x="221786" y="422278"/>
                  <a:pt x="287500" y="335592"/>
                </a:cubicBezTo>
                <a:cubicBezTo>
                  <a:pt x="353214" y="248906"/>
                  <a:pt x="383973" y="114682"/>
                  <a:pt x="455279" y="58756"/>
                </a:cubicBezTo>
                <a:cubicBezTo>
                  <a:pt x="526585" y="2830"/>
                  <a:pt x="620263" y="1431"/>
                  <a:pt x="715338" y="33"/>
                </a:cubicBezTo>
                <a:cubicBezTo>
                  <a:pt x="810413" y="-1365"/>
                  <a:pt x="899896" y="41978"/>
                  <a:pt x="1025731" y="50367"/>
                </a:cubicBezTo>
                <a:cubicBezTo>
                  <a:pt x="1151566" y="58756"/>
                  <a:pt x="1338920" y="21006"/>
                  <a:pt x="1470347" y="50367"/>
                </a:cubicBezTo>
                <a:cubicBezTo>
                  <a:pt x="1601774" y="79728"/>
                  <a:pt x="1729008" y="156627"/>
                  <a:pt x="1814296" y="226535"/>
                </a:cubicBezTo>
                <a:cubicBezTo>
                  <a:pt x="1899584" y="296443"/>
                  <a:pt x="1965298" y="376139"/>
                  <a:pt x="1982076" y="469816"/>
                </a:cubicBezTo>
                <a:cubicBezTo>
                  <a:pt x="1998854" y="563493"/>
                  <a:pt x="1952715" y="668356"/>
                  <a:pt x="1914964" y="788598"/>
                </a:cubicBezTo>
                <a:cubicBezTo>
                  <a:pt x="1877213" y="908840"/>
                  <a:pt x="1817092" y="1068231"/>
                  <a:pt x="1755573" y="1191269"/>
                </a:cubicBezTo>
                <a:cubicBezTo>
                  <a:pt x="1694054" y="1314307"/>
                  <a:pt x="1663294" y="1437346"/>
                  <a:pt x="1545848" y="1526829"/>
                </a:cubicBezTo>
                <a:cubicBezTo>
                  <a:pt x="1428402" y="1616312"/>
                  <a:pt x="1253632" y="1709989"/>
                  <a:pt x="1050898" y="1728165"/>
                </a:cubicBezTo>
                <a:cubicBezTo>
                  <a:pt x="848164" y="1746341"/>
                  <a:pt x="501419" y="1721174"/>
                  <a:pt x="329445" y="1635886"/>
                </a:cubicBezTo>
                <a:cubicBezTo>
                  <a:pt x="157471" y="1550598"/>
                  <a:pt x="67988" y="1354854"/>
                  <a:pt x="19052" y="1216436"/>
                </a:cubicBezTo>
                <a:cubicBezTo>
                  <a:pt x="-29884" y="1078018"/>
                  <a:pt x="30237" y="911637"/>
                  <a:pt x="35830" y="805376"/>
                </a:cubicBezTo>
                <a:cubicBezTo>
                  <a:pt x="41423" y="699116"/>
                  <a:pt x="19052" y="657170"/>
                  <a:pt x="60997" y="578873"/>
                </a:cubicBezTo>
                <a:close/>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2" name="Isosceles Triangle 21"/>
          <p:cNvSpPr/>
          <p:nvPr/>
        </p:nvSpPr>
        <p:spPr>
          <a:xfrm>
            <a:off x="62947" y="936494"/>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anose="020F0502020204030204" pitchFamily="34" charset="0"/>
                <a:cs typeface="Calibri" panose="020F0502020204030204" pitchFamily="34" charset="0"/>
              </a:rPr>
              <a:t>2</a:t>
            </a:r>
            <a:endParaRPr lang="en-US" sz="32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 grpId="0" animBg="1"/>
      <p:bldP spid="10" grpId="0" animBg="1"/>
      <p:bldP spid="3" grpId="0"/>
      <p:bldP spid="4" grpId="0"/>
      <p:bldP spid="5" grpId="0"/>
      <p:bldP spid="6"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pic>
        <p:nvPicPr>
          <p:cNvPr id="2" name="Picture 1"/>
          <p:cNvPicPr>
            <a:picLocks noChangeAspect="1"/>
          </p:cNvPicPr>
          <p:nvPr/>
        </p:nvPicPr>
        <p:blipFill>
          <a:blip r:embed="rId1"/>
          <a:stretch>
            <a:fillRect/>
          </a:stretch>
        </p:blipFill>
        <p:spPr>
          <a:xfrm>
            <a:off x="2093548" y="1321251"/>
            <a:ext cx="8730229"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885258" y="3741595"/>
            <a:ext cx="4586240" cy="2720983"/>
          </a:xfrm>
          <a:prstGeom prst="roundRect">
            <a:avLst>
              <a:gd name="adj" fmla="val 12839"/>
            </a:avLst>
          </a:prstGeom>
          <a:solidFill>
            <a:srgbClr val="E1F2C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577913" y="1432540"/>
            <a:ext cx="5288692" cy="197002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77330" y="1426799"/>
            <a:ext cx="5288692" cy="1970029"/>
          </a:xfrm>
          <a:prstGeom prst="roundRect">
            <a:avLst/>
          </a:prstGeom>
          <a:solidFill>
            <a:srgbClr val="E4EDF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
            <a:clrChange>
              <a:clrFrom>
                <a:srgbClr val="FFFFFF"/>
              </a:clrFrom>
              <a:clrTo>
                <a:srgbClr val="FFFFFF">
                  <a:alpha val="0"/>
                </a:srgbClr>
              </a:clrTo>
            </a:clrChange>
          </a:blip>
          <a:stretch>
            <a:fillRect/>
          </a:stretch>
        </p:blipFill>
        <p:spPr>
          <a:xfrm>
            <a:off x="877330" y="1426798"/>
            <a:ext cx="5387546" cy="2014623"/>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7114341" y="1524555"/>
            <a:ext cx="4215835" cy="1785997"/>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4452596" y="3741595"/>
            <a:ext cx="3451564" cy="2729700"/>
          </a:xfrm>
          <a:prstGeom prst="rect">
            <a:avLst/>
          </a:prstGeom>
        </p:spPr>
      </p:pic>
      <p:sp>
        <p:nvSpPr>
          <p:cNvPr id="8" name="Rectangle 7"/>
          <p:cNvSpPr/>
          <p:nvPr/>
        </p:nvSpPr>
        <p:spPr>
          <a:xfrm>
            <a:off x="3982281" y="249043"/>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6" name="Oval 15"/>
          <p:cNvSpPr/>
          <p:nvPr/>
        </p:nvSpPr>
        <p:spPr>
          <a:xfrm>
            <a:off x="708138" y="1226505"/>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1</a:t>
            </a:r>
            <a:endParaRPr lang="en-US" sz="3200" dirty="0">
              <a:latin typeface="VNI-Avo" pitchFamily="2" charset="0"/>
            </a:endParaRPr>
          </a:p>
        </p:txBody>
      </p:sp>
      <p:sp>
        <p:nvSpPr>
          <p:cNvPr id="17" name="Oval 16"/>
          <p:cNvSpPr/>
          <p:nvPr/>
        </p:nvSpPr>
        <p:spPr>
          <a:xfrm>
            <a:off x="6434068" y="1295955"/>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VNI-Avo" pitchFamily="2" charset="0"/>
              </a:rPr>
              <a:t>2</a:t>
            </a:r>
            <a:endParaRPr lang="en-US" sz="3200" dirty="0">
              <a:latin typeface="VNI-Avo" pitchFamily="2" charset="0"/>
            </a:endParaRPr>
          </a:p>
        </p:txBody>
      </p:sp>
      <p:sp>
        <p:nvSpPr>
          <p:cNvPr id="18" name="Oval 17"/>
          <p:cNvSpPr/>
          <p:nvPr/>
        </p:nvSpPr>
        <p:spPr>
          <a:xfrm>
            <a:off x="3758642" y="3671131"/>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3</a:t>
            </a:r>
            <a:endParaRPr lang="en-US" sz="3200" dirty="0">
              <a:latin typeface="VNI-Avo"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79622" y="1575080"/>
            <a:ext cx="5288692" cy="1970029"/>
          </a:xfrm>
          <a:prstGeom prst="roundRect">
            <a:avLst/>
          </a:prstGeom>
          <a:solidFill>
            <a:srgbClr val="E4EDF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
            <a:clrChange>
              <a:clrFrom>
                <a:srgbClr val="FFFFFF"/>
              </a:clrFrom>
              <a:clrTo>
                <a:srgbClr val="FFFFFF">
                  <a:alpha val="0"/>
                </a:srgbClr>
              </a:clrTo>
            </a:clrChange>
          </a:blip>
          <a:stretch>
            <a:fillRect/>
          </a:stretch>
        </p:blipFill>
        <p:spPr>
          <a:xfrm>
            <a:off x="760647" y="1575079"/>
            <a:ext cx="5387546" cy="2014623"/>
          </a:xfrm>
          <a:prstGeom prst="rect">
            <a:avLst/>
          </a:prstGeom>
        </p:spPr>
      </p:pic>
      <p:sp>
        <p:nvSpPr>
          <p:cNvPr id="5" name="Rectangle 4"/>
          <p:cNvSpPr/>
          <p:nvPr/>
        </p:nvSpPr>
        <p:spPr>
          <a:xfrm>
            <a:off x="3712551" y="230355"/>
            <a:ext cx="4376519" cy="707886"/>
          </a:xfrm>
          <a:prstGeom prst="rect">
            <a:avLst/>
          </a:prstGeom>
        </p:spPr>
        <p:txBody>
          <a:bodyPr wrap="none">
            <a:spAutoFit/>
          </a:bodyPr>
          <a:lstStyle/>
          <a:p>
            <a:r>
              <a:rPr lang="en-US" sz="4000" b="1" dirty="0" smtClean="0">
                <a:solidFill>
                  <a:schemeClr val="accent2">
                    <a:lumMod val="75000"/>
                  </a:schemeClr>
                </a:solidFill>
                <a:latin typeface="VNI-Avo" pitchFamily="2"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5"/>
          <p:cNvSpPr/>
          <p:nvPr/>
        </p:nvSpPr>
        <p:spPr>
          <a:xfrm>
            <a:off x="6471480" y="1575079"/>
            <a:ext cx="4909934" cy="1077218"/>
          </a:xfrm>
          <a:prstGeom prst="rect">
            <a:avLst/>
          </a:prstGeom>
        </p:spPr>
        <p:txBody>
          <a:bodyPr wrap="none">
            <a:spAutoFit/>
          </a:bodyPr>
          <a:lstStyle/>
          <a:p>
            <a:r>
              <a:rPr lang="en-US" sz="3200" dirty="0" smtClean="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endParaRPr lang="vi-VN" sz="3200" kern="1200" dirty="0">
              <a:solidFill>
                <a:srgbClr val="261E35"/>
              </a:solidFill>
              <a:latin typeface="Calibri" panose="020F0502020204030204" pitchFamily="34" charset="0"/>
              <a:cs typeface="Calibri" panose="020F0502020204030204" pitchFamily="34" charset="0"/>
            </a:endParaRP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chiếc</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thuyền</a:t>
            </a:r>
            <a:r>
              <a:rPr lang="en-US" sz="3200" kern="1200" dirty="0" smtClean="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7" name="Rectangle 6"/>
          <p:cNvSpPr/>
          <p:nvPr/>
        </p:nvSpPr>
        <p:spPr>
          <a:xfrm>
            <a:off x="6512887" y="2652297"/>
            <a:ext cx="4660058" cy="584775"/>
          </a:xfrm>
          <a:prstGeom prst="rect">
            <a:avLst/>
          </a:prstGeom>
        </p:spPr>
        <p:txBody>
          <a:bodyPr wrap="none">
            <a:spAutoFit/>
          </a:bodyPr>
          <a:lstStyle/>
          <a:p>
            <a:r>
              <a:rPr lang="en-US" sz="3200" dirty="0" smtClean="0">
                <a:solidFill>
                  <a:schemeClr val="bg2"/>
                </a:solidFill>
                <a:latin typeface="Calibri" panose="020F0502020204030204" pitchFamily="34" charset="0"/>
                <a:cs typeface="Calibri" panose="020F0502020204030204" pitchFamily="34" charset="0"/>
              </a:rPr>
              <a:t> </a:t>
            </a:r>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chiếc</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thuyền</a:t>
            </a:r>
            <a:r>
              <a:rPr lang="en-US" sz="3200" kern="1200" dirty="0" smtClean="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8" name="Rectangle 7"/>
          <p:cNvSpPr/>
          <p:nvPr/>
        </p:nvSpPr>
        <p:spPr>
          <a:xfrm>
            <a:off x="10530966" y="1602649"/>
            <a:ext cx="585417" cy="523220"/>
          </a:xfrm>
          <a:prstGeom prst="rect">
            <a:avLst/>
          </a:prstGeom>
          <a:solidFill>
            <a:schemeClr val="bg1"/>
          </a:solidFill>
        </p:spPr>
        <p:txBody>
          <a:bodyPr wrap="none">
            <a:spAutoFit/>
          </a:bodyPr>
          <a:lstStyle/>
          <a:p>
            <a:r>
              <a:rPr lang="en-US" sz="2800" kern="1200" dirty="0" smtClean="0">
                <a:solidFill>
                  <a:srgbClr val="FF0000"/>
                </a:solidFill>
                <a:latin typeface="VNI-Avo" pitchFamily="2" charset="0"/>
                <a:ea typeface="Microsoft YaHei" panose="020B0503020204020204" pitchFamily="34" charset="-122"/>
              </a:rPr>
              <a:t>40</a:t>
            </a:r>
            <a:endParaRPr lang="en-US" dirty="0">
              <a:solidFill>
                <a:srgbClr val="FF0000"/>
              </a:solidFill>
            </a:endParaRPr>
          </a:p>
        </p:txBody>
      </p:sp>
      <p:sp>
        <p:nvSpPr>
          <p:cNvPr id="9" name="Rectangle 8"/>
          <p:cNvSpPr/>
          <p:nvPr/>
        </p:nvSpPr>
        <p:spPr>
          <a:xfrm>
            <a:off x="8246488" y="2669818"/>
            <a:ext cx="585417" cy="523220"/>
          </a:xfrm>
          <a:prstGeom prst="rect">
            <a:avLst/>
          </a:prstGeom>
          <a:solidFill>
            <a:schemeClr val="bg1"/>
          </a:solidFill>
        </p:spPr>
        <p:txBody>
          <a:bodyPr wrap="none">
            <a:spAutoFit/>
          </a:bodyPr>
          <a:lstStyle/>
          <a:p>
            <a:r>
              <a:rPr lang="en-US" sz="2800" kern="1200" dirty="0" smtClean="0">
                <a:solidFill>
                  <a:srgbClr val="FF0000"/>
                </a:solidFill>
                <a:latin typeface="VNI-Avo" pitchFamily="2" charset="0"/>
                <a:ea typeface="Microsoft YaHei" panose="020B0503020204020204" pitchFamily="34" charset="-122"/>
              </a:rPr>
              <a:t>41</a:t>
            </a:r>
            <a:endParaRPr lang="en-US" dirty="0">
              <a:solidFill>
                <a:srgbClr val="FF0000"/>
              </a:solidFill>
            </a:endParaRPr>
          </a:p>
        </p:txBody>
      </p:sp>
      <p:sp>
        <p:nvSpPr>
          <p:cNvPr id="10" name="Rounded Rectangle 9"/>
          <p:cNvSpPr/>
          <p:nvPr/>
        </p:nvSpPr>
        <p:spPr>
          <a:xfrm>
            <a:off x="679622" y="4226540"/>
            <a:ext cx="5288692" cy="197002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clrChange>
              <a:clrFrom>
                <a:srgbClr val="FFFFFF"/>
              </a:clrFrom>
              <a:clrTo>
                <a:srgbClr val="FFFFFF">
                  <a:alpha val="0"/>
                </a:srgbClr>
              </a:clrTo>
            </a:clrChange>
          </a:blip>
          <a:stretch>
            <a:fillRect/>
          </a:stretch>
        </p:blipFill>
        <p:spPr>
          <a:xfrm>
            <a:off x="1216050" y="4318555"/>
            <a:ext cx="4215835" cy="1785997"/>
          </a:xfrm>
          <a:prstGeom prst="rect">
            <a:avLst/>
          </a:prstGeom>
        </p:spPr>
      </p:pic>
      <p:sp>
        <p:nvSpPr>
          <p:cNvPr id="12" name="Rectangle 11"/>
          <p:cNvSpPr/>
          <p:nvPr/>
        </p:nvSpPr>
        <p:spPr>
          <a:xfrm>
            <a:off x="6471480" y="4318555"/>
            <a:ext cx="4816960" cy="1569660"/>
          </a:xfrm>
          <a:prstGeom prst="rect">
            <a:avLst/>
          </a:prstGeom>
        </p:spPr>
        <p:txBody>
          <a:bodyPr wrap="none">
            <a:spAutoFit/>
          </a:bodyPr>
          <a:lstStyle/>
          <a:p>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endParaRPr lang="vi-VN" sz="3200" kern="1200" dirty="0">
              <a:solidFill>
                <a:srgbClr val="261E35"/>
              </a:solidFill>
              <a:latin typeface="Calibri" panose="020F0502020204030204" pitchFamily="34" charset="0"/>
              <a:cs typeface="Calibri" panose="020F0502020204030204" pitchFamily="34" charset="0"/>
            </a:endParaRP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a:p>
            <a:r>
              <a:rPr lang="en-US" sz="3200" dirty="0" smtClean="0">
                <a:solidFill>
                  <a:schemeClr val="bg2"/>
                </a:solidFill>
                <a:latin typeface="Calibri" panose="020F0502020204030204" pitchFamily="34" charset="0"/>
                <a:cs typeface="Calibri" panose="020F0502020204030204" pitchFamily="34" charset="0"/>
              </a:rPr>
              <a:t> </a:t>
            </a:r>
            <a:endParaRPr lang="en-US" sz="3200" dirty="0">
              <a:solidFill>
                <a:schemeClr val="bg2"/>
              </a:solidFill>
              <a:latin typeface="Calibri" panose="020F0502020204030204" pitchFamily="34" charset="0"/>
              <a:cs typeface="Calibri" panose="020F0502020204030204" pitchFamily="34" charset="0"/>
            </a:endParaRPr>
          </a:p>
        </p:txBody>
      </p:sp>
      <p:sp>
        <p:nvSpPr>
          <p:cNvPr id="13" name="Rectangle 12"/>
          <p:cNvSpPr/>
          <p:nvPr/>
        </p:nvSpPr>
        <p:spPr>
          <a:xfrm>
            <a:off x="6471480" y="5351547"/>
            <a:ext cx="4007828" cy="584775"/>
          </a:xfrm>
          <a:prstGeom prst="rect">
            <a:avLst/>
          </a:prstGeom>
        </p:spPr>
        <p:txBody>
          <a:bodyPr wrap="none">
            <a:spAutoFit/>
          </a:bodyPr>
          <a:lstStyle/>
          <a:p>
            <a:r>
              <a:rPr lang="en-US" sz="3200" b="1" kern="1200" dirty="0" err="1" smtClean="0">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smtClean="0">
                <a:solidFill>
                  <a:srgbClr val="261E35"/>
                </a:solidFill>
                <a:latin typeface="Calibri" panose="020F0502020204030204" pitchFamily="34" charset="0"/>
                <a:cs typeface="Calibri" panose="020F0502020204030204" pitchFamily="34" charset="0"/>
              </a:rPr>
              <a:t>.</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14" name="Rectangle 13"/>
          <p:cNvSpPr/>
          <p:nvPr/>
        </p:nvSpPr>
        <p:spPr>
          <a:xfrm>
            <a:off x="10443304" y="4367497"/>
            <a:ext cx="585417" cy="523220"/>
          </a:xfrm>
          <a:prstGeom prst="rect">
            <a:avLst/>
          </a:prstGeom>
          <a:solidFill>
            <a:schemeClr val="bg1"/>
          </a:solidFill>
        </p:spPr>
        <p:txBody>
          <a:bodyPr wrap="none">
            <a:spAutoFit/>
          </a:bodyPr>
          <a:lstStyle/>
          <a:p>
            <a:r>
              <a:rPr lang="en-US" sz="2800" kern="1200" dirty="0">
                <a:solidFill>
                  <a:srgbClr val="FF0000"/>
                </a:solidFill>
                <a:latin typeface="VNI-Avo" pitchFamily="2" charset="0"/>
                <a:ea typeface="Microsoft YaHei" panose="020B0503020204020204" pitchFamily="34" charset="-122"/>
              </a:rPr>
              <a:t>6</a:t>
            </a:r>
            <a:r>
              <a:rPr lang="en-US" sz="2800" kern="1200" dirty="0" smtClean="0">
                <a:solidFill>
                  <a:srgbClr val="FF0000"/>
                </a:solidFill>
                <a:latin typeface="VNI-Avo" pitchFamily="2" charset="0"/>
                <a:ea typeface="Microsoft YaHei" panose="020B0503020204020204" pitchFamily="34" charset="-122"/>
              </a:rPr>
              <a:t>0</a:t>
            </a:r>
            <a:endParaRPr lang="en-US" dirty="0">
              <a:solidFill>
                <a:srgbClr val="FF0000"/>
              </a:solidFill>
            </a:endParaRPr>
          </a:p>
        </p:txBody>
      </p:sp>
      <p:sp>
        <p:nvSpPr>
          <p:cNvPr id="15" name="Rectangle 14"/>
          <p:cNvSpPr/>
          <p:nvPr/>
        </p:nvSpPr>
        <p:spPr>
          <a:xfrm>
            <a:off x="8057948" y="5379828"/>
            <a:ext cx="585417" cy="523220"/>
          </a:xfrm>
          <a:prstGeom prst="rect">
            <a:avLst/>
          </a:prstGeom>
          <a:solidFill>
            <a:schemeClr val="bg1"/>
          </a:solidFill>
        </p:spPr>
        <p:txBody>
          <a:bodyPr wrap="none">
            <a:spAutoFit/>
          </a:bodyPr>
          <a:lstStyle/>
          <a:p>
            <a:r>
              <a:rPr lang="en-US" sz="2800" kern="1200" dirty="0" smtClean="0">
                <a:solidFill>
                  <a:srgbClr val="FF0000"/>
                </a:solidFill>
                <a:latin typeface="VNI-Avo" pitchFamily="2" charset="0"/>
                <a:ea typeface="Microsoft YaHei" panose="020B0503020204020204" pitchFamily="34" charset="-122"/>
              </a:rPr>
              <a:t>61</a:t>
            </a:r>
            <a:endParaRPr lang="en-US" dirty="0">
              <a:solidFill>
                <a:srgbClr val="FF0000"/>
              </a:solidFill>
            </a:endParaRPr>
          </a:p>
        </p:txBody>
      </p:sp>
      <p:sp>
        <p:nvSpPr>
          <p:cNvPr id="16" name="Oval 15"/>
          <p:cNvSpPr/>
          <p:nvPr/>
        </p:nvSpPr>
        <p:spPr>
          <a:xfrm>
            <a:off x="395953" y="1334089"/>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1</a:t>
            </a:r>
            <a:endParaRPr lang="en-US" sz="3200" dirty="0">
              <a:latin typeface="VNI-Avo" pitchFamily="2" charset="0"/>
            </a:endParaRPr>
          </a:p>
        </p:txBody>
      </p:sp>
      <p:sp>
        <p:nvSpPr>
          <p:cNvPr id="17" name="Oval 16"/>
          <p:cNvSpPr/>
          <p:nvPr/>
        </p:nvSpPr>
        <p:spPr>
          <a:xfrm>
            <a:off x="429215" y="4037105"/>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VNI-Avo" pitchFamily="2" charset="0"/>
              </a:rPr>
              <a:t>2</a:t>
            </a:r>
            <a:endParaRPr lang="en-US" sz="3200" dirty="0">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67661" y="1150651"/>
            <a:ext cx="4586240" cy="2720983"/>
          </a:xfrm>
          <a:prstGeom prst="roundRect">
            <a:avLst/>
          </a:prstGeom>
          <a:solidFill>
            <a:srgbClr val="E1F2C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
            <a:clrChange>
              <a:clrFrom>
                <a:srgbClr val="FFFFFF"/>
              </a:clrFrom>
              <a:clrTo>
                <a:srgbClr val="FFFFFF">
                  <a:alpha val="0"/>
                </a:srgbClr>
              </a:clrTo>
            </a:clrChange>
          </a:blip>
          <a:stretch>
            <a:fillRect/>
          </a:stretch>
        </p:blipFill>
        <p:spPr>
          <a:xfrm>
            <a:off x="1534999" y="1150651"/>
            <a:ext cx="3451564" cy="2729700"/>
          </a:xfrm>
          <a:prstGeom prst="rect">
            <a:avLst/>
          </a:prstGeom>
        </p:spPr>
      </p:pic>
      <p:sp>
        <p:nvSpPr>
          <p:cNvPr id="4" name="Rectangle 3"/>
          <p:cNvSpPr/>
          <p:nvPr/>
        </p:nvSpPr>
        <p:spPr>
          <a:xfrm>
            <a:off x="6052380" y="1795607"/>
            <a:ext cx="4988866" cy="1077218"/>
          </a:xfrm>
          <a:prstGeom prst="rect">
            <a:avLst/>
          </a:prstGeom>
        </p:spPr>
        <p:txBody>
          <a:bodyPr wrap="none">
            <a:spAutoFit/>
          </a:bodyPr>
          <a:lstStyle/>
          <a:p>
            <a:r>
              <a:rPr lang="en-US" sz="3200" dirty="0" smtClean="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endParaRPr lang="vi-VN" sz="3200" kern="1200" dirty="0">
              <a:solidFill>
                <a:srgbClr val="261E35"/>
              </a:solidFill>
              <a:latin typeface="Calibri" panose="020F0502020204030204" pitchFamily="34" charset="0"/>
              <a:cs typeface="Calibri" panose="020F0502020204030204" pitchFamily="34" charset="0"/>
            </a:endParaRP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a:solidFill>
                  <a:srgbClr val="261E35"/>
                </a:solidFill>
                <a:latin typeface="Calibri" panose="020F0502020204030204" pitchFamily="34" charset="0"/>
                <a:cs typeface="Calibri" panose="020F0502020204030204" pitchFamily="34" charset="0"/>
              </a:rPr>
              <a:t>.</a:t>
            </a:r>
            <a:endParaRPr lang="en-US" sz="3200" dirty="0">
              <a:solidFill>
                <a:schemeClr val="bg2"/>
              </a:solidFill>
              <a:latin typeface="Calibri" panose="020F0502020204030204" pitchFamily="34" charset="0"/>
              <a:cs typeface="Calibri" panose="020F0502020204030204" pitchFamily="34" charset="0"/>
            </a:endParaRPr>
          </a:p>
        </p:txBody>
      </p:sp>
      <p:sp>
        <p:nvSpPr>
          <p:cNvPr id="5" name="Rectangle 4"/>
          <p:cNvSpPr/>
          <p:nvPr/>
        </p:nvSpPr>
        <p:spPr>
          <a:xfrm>
            <a:off x="6121239" y="2940911"/>
            <a:ext cx="4153701" cy="584775"/>
          </a:xfrm>
          <a:prstGeom prst="rect">
            <a:avLst/>
          </a:prstGeom>
        </p:spPr>
        <p:txBody>
          <a:bodyPr wrap="none">
            <a:spAutoFit/>
          </a:bodyPr>
          <a:lstStyle/>
          <a:p>
            <a:r>
              <a:rPr lang="en-US" sz="3200" b="1" kern="1200" dirty="0" err="1" smtClean="0">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bóng</a:t>
            </a:r>
            <a:r>
              <a:rPr lang="en-US" sz="3200" kern="1200" dirty="0" smtClean="0">
                <a:solidFill>
                  <a:srgbClr val="261E35"/>
                </a:solidFill>
                <a:latin typeface="Calibri" panose="020F0502020204030204" pitchFamily="34" charset="0"/>
                <a:cs typeface="Calibri" panose="020F0502020204030204" pitchFamily="34" charset="0"/>
              </a:rPr>
              <a:t>.</a:t>
            </a:r>
            <a:r>
              <a:rPr lang="en-US" sz="3200" dirty="0" smtClean="0">
                <a:solidFill>
                  <a:schemeClr val="bg2"/>
                </a:solidFill>
                <a:latin typeface="Calibri" panose="020F0502020204030204" pitchFamily="34" charset="0"/>
                <a:cs typeface="Calibri" panose="020F0502020204030204" pitchFamily="34" charset="0"/>
              </a:rPr>
              <a:t> </a:t>
            </a:r>
            <a:endParaRPr lang="en-US" sz="3200" dirty="0">
              <a:solidFill>
                <a:schemeClr val="bg2"/>
              </a:solidFill>
              <a:latin typeface="Calibri" panose="020F0502020204030204" pitchFamily="34" charset="0"/>
              <a:cs typeface="Calibri" panose="020F0502020204030204" pitchFamily="34" charset="0"/>
            </a:endParaRPr>
          </a:p>
        </p:txBody>
      </p:sp>
      <p:sp>
        <p:nvSpPr>
          <p:cNvPr id="6" name="Rectangle 5"/>
          <p:cNvSpPr/>
          <p:nvPr/>
        </p:nvSpPr>
        <p:spPr>
          <a:xfrm>
            <a:off x="10135734" y="1816637"/>
            <a:ext cx="601447" cy="584775"/>
          </a:xfrm>
          <a:prstGeom prst="rect">
            <a:avLst/>
          </a:prstGeom>
          <a:solidFill>
            <a:schemeClr val="bg1"/>
          </a:solidFill>
        </p:spPr>
        <p:txBody>
          <a:bodyPr wrap="none">
            <a:spAutoFit/>
          </a:bodyPr>
          <a:lstStyle/>
          <a:p>
            <a:r>
              <a:rPr lang="en-US" sz="3200" kern="1200" dirty="0" smtClean="0">
                <a:solidFill>
                  <a:srgbClr val="FF0000"/>
                </a:solidFill>
                <a:latin typeface="Calibri" panose="020F0502020204030204" pitchFamily="34" charset="0"/>
                <a:ea typeface="Microsoft YaHei" panose="020B0503020204020204" pitchFamily="34" charset="-122"/>
                <a:cs typeface="Calibri" panose="020F0502020204030204" pitchFamily="34" charset="0"/>
              </a:rPr>
              <a:t>30</a:t>
            </a:r>
            <a:endParaRPr lang="en-US" sz="2000" dirty="0">
              <a:solidFill>
                <a:srgbClr val="FF0000"/>
              </a:solidFill>
              <a:latin typeface="Calibri" panose="020F0502020204030204" pitchFamily="34" charset="0"/>
              <a:cs typeface="Calibri" panose="020F0502020204030204" pitchFamily="34" charset="0"/>
            </a:endParaRPr>
          </a:p>
        </p:txBody>
      </p:sp>
      <p:sp>
        <p:nvSpPr>
          <p:cNvPr id="7" name="Rectangle 6"/>
          <p:cNvSpPr/>
          <p:nvPr/>
        </p:nvSpPr>
        <p:spPr>
          <a:xfrm>
            <a:off x="7698684" y="2940911"/>
            <a:ext cx="601447" cy="584775"/>
          </a:xfrm>
          <a:prstGeom prst="rect">
            <a:avLst/>
          </a:prstGeom>
          <a:solidFill>
            <a:schemeClr val="bg1"/>
          </a:solidFill>
        </p:spPr>
        <p:txBody>
          <a:bodyPr wrap="none">
            <a:spAutoFit/>
          </a:bodyPr>
          <a:lstStyle/>
          <a:p>
            <a:r>
              <a:rPr lang="en-US" sz="3200" kern="1200" dirty="0" smtClean="0">
                <a:solidFill>
                  <a:srgbClr val="FF0000"/>
                </a:solidFill>
                <a:latin typeface="Calibri" panose="020F0502020204030204" pitchFamily="34" charset="0"/>
                <a:ea typeface="Microsoft YaHei" panose="020B0503020204020204" pitchFamily="34" charset="-122"/>
                <a:cs typeface="Calibri" panose="020F0502020204030204" pitchFamily="34" charset="0"/>
              </a:rPr>
              <a:t>27</a:t>
            </a:r>
            <a:endParaRPr lang="en-US" sz="2000" dirty="0">
              <a:solidFill>
                <a:srgbClr val="FF0000"/>
              </a:solidFill>
              <a:latin typeface="Calibri" panose="020F0502020204030204" pitchFamily="34" charset="0"/>
              <a:cs typeface="Calibri" panose="020F0502020204030204" pitchFamily="34" charset="0"/>
            </a:endParaRPr>
          </a:p>
        </p:txBody>
      </p:sp>
      <p:pic>
        <p:nvPicPr>
          <p:cNvPr id="8" name="Picture 2" descr="Hand,okay,thumb - Transparent Background Teacher Cartoon Png , Free  Transparent Clipart - ClipartKey"/>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 y="4391065"/>
            <a:ext cx="2861027" cy="26353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55942" y="4391066"/>
            <a:ext cx="6918998" cy="1274347"/>
            <a:chOff x="3079456" y="1912327"/>
            <a:chExt cx="6918998" cy="1274347"/>
          </a:xfrm>
        </p:grpSpPr>
        <p:sp>
          <p:nvSpPr>
            <p:cNvPr id="10" name="Rounded Rectangular Callout 9"/>
            <p:cNvSpPr/>
            <p:nvPr/>
          </p:nvSpPr>
          <p:spPr>
            <a:xfrm>
              <a:off x="3079456" y="1912327"/>
              <a:ext cx="6918998" cy="1274347"/>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11" name="Rectangle 10"/>
            <p:cNvSpPr/>
            <p:nvPr/>
          </p:nvSpPr>
          <p:spPr>
            <a:xfrm>
              <a:off x="3159945" y="2026579"/>
              <a:ext cx="6797068" cy="1077218"/>
            </a:xfrm>
            <a:prstGeom prst="rect">
              <a:avLst/>
            </a:prstGeom>
          </p:spPr>
          <p:txBody>
            <a:bodyPr wrap="square">
              <a:spAutoFit/>
            </a:bodyPr>
            <a:lstStyle/>
            <a:p>
              <a:pPr algn="ctr"/>
              <a:r>
                <a:rPr lang="en-US" sz="3200" kern="1200" dirty="0" err="1">
                  <a:solidFill>
                    <a:srgbClr val="261E35"/>
                  </a:solidFill>
                  <a:latin typeface="Calibri" panose="020F0502020204030204" pitchFamily="34" charset="0"/>
                  <a:cs typeface="Calibri" panose="020F0502020204030204" pitchFamily="34" charset="0"/>
                </a:rPr>
                <a:t>Em</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hãy</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đối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chiếu</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với</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kết</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quả</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dự</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đoán</a:t>
              </a:r>
              <a:r>
                <a:rPr lang="en-US" sz="3200" kern="1200" dirty="0">
                  <a:solidFill>
                    <a:srgbClr val="261E35"/>
                  </a:solidFill>
                  <a:latin typeface="Calibri" panose="020F0502020204030204" pitchFamily="34" charset="0"/>
                  <a:cs typeface="Calibri" panose="020F0502020204030204" pitchFamily="34" charset="0"/>
                </a:rPr>
                <a:t> ban </a:t>
              </a:r>
              <a:r>
                <a:rPr lang="en-US" sz="3200" kern="1200" dirty="0" err="1">
                  <a:solidFill>
                    <a:srgbClr val="261E35"/>
                  </a:solidFill>
                  <a:latin typeface="Calibri" panose="020F0502020204030204" pitchFamily="34" charset="0"/>
                  <a:cs typeface="Calibri" panose="020F0502020204030204" pitchFamily="34" charset="0"/>
                </a:rPr>
                <a:t>đầu</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của</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mình</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nhé</a:t>
              </a:r>
              <a:r>
                <a:rPr lang="en-US" sz="3200" kern="1200" dirty="0" smtClean="0">
                  <a:solidFill>
                    <a:srgbClr val="261E35"/>
                  </a:solidFill>
                  <a:latin typeface="Calibri" panose="020F0502020204030204" pitchFamily="34" charset="0"/>
                  <a:cs typeface="Calibri" panose="020F0502020204030204" pitchFamily="34" charset="0"/>
                </a:rPr>
                <a:t>!</a:t>
              </a:r>
              <a:endParaRPr lang="en-US" sz="3200" kern="1200" dirty="0">
                <a:solidFill>
                  <a:srgbClr val="261E35"/>
                </a:solidFill>
                <a:latin typeface="Calibri" panose="020F0502020204030204" pitchFamily="34" charset="0"/>
                <a:cs typeface="Calibri" panose="020F0502020204030204" pitchFamily="34" charset="0"/>
              </a:endParaRPr>
            </a:p>
          </p:txBody>
        </p:sp>
      </p:grpSp>
      <p:sp>
        <p:nvSpPr>
          <p:cNvPr id="12" name="Rectangle 11"/>
          <p:cNvSpPr/>
          <p:nvPr/>
        </p:nvSpPr>
        <p:spPr>
          <a:xfrm>
            <a:off x="3720274" y="132746"/>
            <a:ext cx="4227439" cy="707886"/>
          </a:xfrm>
          <a:prstGeom prst="rect">
            <a:avLst/>
          </a:prstGeom>
        </p:spPr>
        <p:txBody>
          <a:bodyPr wrap="none">
            <a:spAutoFit/>
          </a:bodyPr>
          <a:lstStyle/>
          <a:p>
            <a:r>
              <a:rPr lang="en-US" sz="4000" b="1" dirty="0" err="1" smtClean="0">
                <a:solidFill>
                  <a:schemeClr val="accent2">
                    <a:lumMod val="75000"/>
                  </a:schemeClr>
                </a:solidFill>
                <a:latin typeface="Calibri" panose="020F0502020204030204" pitchFamily="34" charset="0"/>
                <a:cs typeface="Calibri" panose="020F0502020204030204" pitchFamily="34" charset="0"/>
              </a:rPr>
              <a:t>Ước</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lượng</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và</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3" name="Oval 12"/>
          <p:cNvSpPr/>
          <p:nvPr/>
        </p:nvSpPr>
        <p:spPr>
          <a:xfrm>
            <a:off x="782466" y="1084197"/>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panose="020F0502020204030204" pitchFamily="34" charset="0"/>
                <a:cs typeface="Calibri" panose="020F0502020204030204" pitchFamily="34" charset="0"/>
              </a:rPr>
              <a:t>3</a:t>
            </a:r>
            <a:endParaRPr lang="en-US" sz="32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4"/>
        <p:cNvGrpSpPr/>
        <p:nvPr/>
      </p:nvGrpSpPr>
      <p:grpSpPr>
        <a:xfrm>
          <a:off x="0" y="0"/>
          <a:ext cx="0" cy="0"/>
          <a:chOff x="0" y="0"/>
          <a:chExt cx="0" cy="0"/>
        </a:xfrm>
      </p:grpSpPr>
      <p:pic>
        <p:nvPicPr>
          <p:cNvPr id="28" name="Picture 27"/>
          <p:cNvPicPr>
            <a:picLocks noChangeAspect="1"/>
          </p:cNvPicPr>
          <p:nvPr/>
        </p:nvPicPr>
        <p:blipFill>
          <a:blip r:embed="rId1">
            <a:clrChange>
              <a:clrFrom>
                <a:srgbClr val="FFFFFF"/>
              </a:clrFrom>
              <a:clrTo>
                <a:srgbClr val="FFFFFF">
                  <a:alpha val="0"/>
                </a:srgbClr>
              </a:clrTo>
            </a:clrChange>
          </a:blip>
          <a:stretch>
            <a:fillRect/>
          </a:stretch>
        </p:blipFill>
        <p:spPr>
          <a:xfrm>
            <a:off x="1434254" y="2061401"/>
            <a:ext cx="6065052" cy="4796599"/>
          </a:xfrm>
          <a:prstGeom prst="rect">
            <a:avLst/>
          </a:prstGeom>
        </p:spPr>
      </p:pic>
      <p:pic>
        <p:nvPicPr>
          <p:cNvPr id="3" name="Picture 2"/>
          <p:cNvPicPr>
            <a:picLocks noChangeAspect="1"/>
          </p:cNvPicPr>
          <p:nvPr/>
        </p:nvPicPr>
        <p:blipFill rotWithShape="1">
          <a:blip r:embed="rId2">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17500" b="75469" l="1875" r="96250">
                        <a14:foregroundMark x1="31719" y1="36563" x2="36719" y2="25625"/>
                        <a14:foregroundMark x1="23438" y1="46563" x2="64063" y2="47500"/>
                        <a14:foregroundMark x1="15156" y1="57500" x2="72344" y2="57188"/>
                        <a14:foregroundMark x1="65156" y1="63906" x2="87031" y2="54063"/>
                        <a14:foregroundMark x1="32344" y1="43906" x2="35938" y2="42500"/>
                        <a14:foregroundMark x1="39063" y1="46250" x2="37344" y2="50938"/>
                      </a14:backgroundRemoval>
                    </a14:imgEffect>
                  </a14:imgLayer>
                </a14:imgProps>
              </a:ext>
            </a:extLst>
          </a:blip>
          <a:srcRect t="18735" b="21852"/>
          <a:stretch>
            <a:fillRect/>
          </a:stretch>
        </p:blipFill>
        <p:spPr>
          <a:xfrm>
            <a:off x="1986661" y="2455472"/>
            <a:ext cx="4960239" cy="2947038"/>
          </a:xfrm>
          <a:prstGeom prst="rect">
            <a:avLst/>
          </a:prstGeom>
        </p:spPr>
      </p:pic>
      <p:sp>
        <p:nvSpPr>
          <p:cNvPr id="495" name="Google Shape;495;p7"/>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a:buSzPts val="1900"/>
            </a:pPr>
            <a:endParaRPr sz="2535"/>
          </a:p>
        </p:txBody>
      </p:sp>
      <p:sp>
        <p:nvSpPr>
          <p:cNvPr id="496" name="Google Shape;496;p7"/>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a:buSzPts val="1900"/>
            </a:pPr>
            <a:endParaRPr sz="2535"/>
          </a:p>
        </p:txBody>
      </p:sp>
      <p:grpSp>
        <p:nvGrpSpPr>
          <p:cNvPr id="497" name="Google Shape;497;p7"/>
          <p:cNvGrpSpPr/>
          <p:nvPr/>
        </p:nvGrpSpPr>
        <p:grpSpPr>
          <a:xfrm rot="-1466728">
            <a:off x="-335263" y="476957"/>
            <a:ext cx="2851787" cy="996569"/>
            <a:chOff x="8739175" y="-86375"/>
            <a:chExt cx="1704100" cy="531825"/>
          </a:xfrm>
        </p:grpSpPr>
        <p:sp>
          <p:nvSpPr>
            <p:cNvPr id="498" name="Google Shape;498;p7"/>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pPr>
                <a:buSzPts val="1900"/>
              </a:pPr>
              <a:endParaRPr sz="2535"/>
            </a:p>
          </p:txBody>
        </p:sp>
        <p:sp>
          <p:nvSpPr>
            <p:cNvPr id="499" name="Google Shape;499;p7"/>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pPr>
                <a:buSzPts val="1900"/>
              </a:pPr>
              <a:endParaRPr sz="2535"/>
            </a:p>
          </p:txBody>
        </p:sp>
        <p:sp>
          <p:nvSpPr>
            <p:cNvPr id="500" name="Google Shape;500;p7"/>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pPr>
                <a:buSzPts val="1900"/>
              </a:pPr>
              <a:endParaRPr sz="2535"/>
            </a:p>
          </p:txBody>
        </p:sp>
        <p:sp>
          <p:nvSpPr>
            <p:cNvPr id="501" name="Google Shape;501;p7"/>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pPr>
                <a:buSzPts val="1900"/>
              </a:pPr>
              <a:endParaRPr sz="2535"/>
            </a:p>
          </p:txBody>
        </p:sp>
      </p:grpSp>
      <p:sp>
        <p:nvSpPr>
          <p:cNvPr id="502" name="Google Shape;502;p7"/>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pPr>
              <a:buSzPts val="1900"/>
            </a:pPr>
            <a:endParaRPr sz="2535"/>
          </a:p>
        </p:txBody>
      </p:sp>
      <p:sp>
        <p:nvSpPr>
          <p:cNvPr id="29" name="TextBox 28"/>
          <p:cNvSpPr txBox="1"/>
          <p:nvPr/>
        </p:nvSpPr>
        <p:spPr>
          <a:xfrm>
            <a:off x="382878" y="1316522"/>
            <a:ext cx="11566609" cy="707886"/>
          </a:xfrm>
          <a:prstGeom prst="rect">
            <a:avLst/>
          </a:prstGeom>
          <a:noFill/>
        </p:spPr>
        <p:txBody>
          <a:bodyPr wrap="square" rtlCol="0">
            <a:spAutoFit/>
          </a:bodyPr>
          <a:lstStyle/>
          <a:p>
            <a:pPr algn="ctr"/>
            <a:r>
              <a:rPr lang="en-US" sz="4000" b="1" kern="1200" dirty="0" err="1">
                <a:latin typeface="Calibri" panose="020F0502020204030204" pitchFamily="34" charset="0"/>
                <a:cs typeface="Calibri" panose="020F0502020204030204" pitchFamily="34" charset="0"/>
              </a:rPr>
              <a:t>Đoán</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xem</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trong</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hình</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có</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bao</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nhiêu</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quả</a:t>
            </a:r>
            <a:r>
              <a:rPr lang="en-US" sz="4000" b="1" kern="1200" dirty="0">
                <a:latin typeface="Calibri" panose="020F0502020204030204" pitchFamily="34" charset="0"/>
                <a:cs typeface="Calibri" panose="020F0502020204030204" pitchFamily="34" charset="0"/>
              </a:rPr>
              <a:t> </a:t>
            </a:r>
            <a:r>
              <a:rPr lang="en-US" sz="4000" b="1" kern="1200" dirty="0" err="1">
                <a:latin typeface="Calibri" panose="020F0502020204030204" pitchFamily="34" charset="0"/>
                <a:cs typeface="Calibri" panose="020F0502020204030204" pitchFamily="34" charset="0"/>
              </a:rPr>
              <a:t>bóng</a:t>
            </a:r>
            <a:r>
              <a:rPr lang="en-US" sz="4000" b="1" kern="1200" dirty="0" smtClean="0">
                <a:latin typeface="Calibri" panose="020F0502020204030204" pitchFamily="34" charset="0"/>
                <a:cs typeface="Calibri" panose="020F0502020204030204" pitchFamily="34" charset="0"/>
              </a:rPr>
              <a:t>?</a:t>
            </a:r>
            <a:endParaRPr lang="en-US" sz="4000" b="1" kern="12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2672140" y="192267"/>
            <a:ext cx="6700085" cy="993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105" name="标题 1"/>
          <p:cNvSpPr txBox="1"/>
          <p:nvPr/>
        </p:nvSpPr>
        <p:spPr>
          <a:xfrm>
            <a:off x="714242" y="1275625"/>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Thứ</a:t>
            </a:r>
            <a:r>
              <a:rPr lang="en-US" altLang="zh-CN"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 </a:t>
            </a: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ngày</a:t>
            </a:r>
            <a:r>
              <a:rPr lang="en-US" altLang="zh-CN"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 </a:t>
            </a: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tháng</a:t>
            </a:r>
            <a:r>
              <a:rPr lang="en-US" altLang="zh-CN"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 … </a:t>
            </a:r>
            <a:r>
              <a:rPr lang="en-US" altLang="zh-CN" sz="4265" dirty="0" err="1">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rPr>
              <a:t>năm</a:t>
            </a:r>
            <a:endParaRPr lang="zh-CN" altLang="en-US" sz="4265" dirty="0">
              <a:solidFill>
                <a:prstClr val="black"/>
              </a:solidFill>
              <a:effectLst>
                <a:outerShdw blurRad="50800" dist="38100" dir="2700000" algn="tl" rotWithShape="0">
                  <a:prstClr val="black">
                    <a:lumMod val="50000"/>
                    <a:lumOff val="50000"/>
                    <a:alpha val="40000"/>
                  </a:prstClr>
                </a:outerShdw>
              </a:effectLst>
              <a:latin typeface="Calibri" panose="020F0502020204030204" pitchFamily="34" charset="0"/>
              <a:ea typeface="Microsoft YaHei" panose="020B0503020204020204" pitchFamily="34" charset="-122"/>
              <a:cs typeface="Calibri" panose="020F0502020204030204" pitchFamily="34" charset="0"/>
            </a:endParaRPr>
          </a:p>
        </p:txBody>
      </p:sp>
      <p:sp>
        <p:nvSpPr>
          <p:cNvPr id="106" name="标题 1"/>
          <p:cNvSpPr txBox="1"/>
          <p:nvPr/>
        </p:nvSpPr>
        <p:spPr>
          <a:xfrm>
            <a:off x="701224" y="2450680"/>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endParaRPr lang="zh-CN" altLang="en-US" sz="6400" dirty="0">
              <a:solidFill>
                <a:srgbClr val="4472C4"/>
              </a:solidFill>
              <a:latin typeface="Patrick Hand" panose="00000500000000000000" pitchFamily="2" charset="0"/>
              <a:ea typeface="Microsoft YaHei" panose="020B0503020204020204" pitchFamily="34" charset="-122"/>
            </a:endParaRPr>
          </a:p>
        </p:txBody>
      </p:sp>
      <p:pic>
        <p:nvPicPr>
          <p:cNvPr id="2" name="Picture 1"/>
          <p:cNvPicPr>
            <a:picLocks noChangeAspect="1"/>
          </p:cNvPicPr>
          <p:nvPr/>
        </p:nvPicPr>
        <p:blipFill>
          <a:blip r:embed="rId1"/>
          <a:stretch>
            <a:fillRect/>
          </a:stretch>
        </p:blipFill>
        <p:spPr>
          <a:xfrm>
            <a:off x="581690" y="2496231"/>
            <a:ext cx="11028620" cy="1865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pSp>
        <p:nvGrpSpPr>
          <p:cNvPr id="7" name="1"/>
          <p:cNvGrpSpPr/>
          <p:nvPr>
            <p:custDataLst>
              <p:tags r:id="rId1"/>
            </p:custDataLst>
          </p:nvPr>
        </p:nvGrpSpPr>
        <p:grpSpPr>
          <a:xfrm>
            <a:off x="6369260" y="4739795"/>
            <a:ext cx="7270353" cy="1498563"/>
            <a:chOff x="7648523" y="1705121"/>
            <a:chExt cx="1366426" cy="1123922"/>
          </a:xfrm>
        </p:grpSpPr>
        <p:sp>
          <p:nvSpPr>
            <p:cNvPr id="8" name="TextBox 32"/>
            <p:cNvSpPr txBox="1"/>
            <p:nvPr/>
          </p:nvSpPr>
          <p:spPr>
            <a:xfrm>
              <a:off x="7662959" y="2125993"/>
              <a:ext cx="1351990" cy="703050"/>
            </a:xfrm>
            <a:prstGeom prst="rect">
              <a:avLst/>
            </a:prstGeom>
          </p:spPr>
          <p:txBody>
            <a:bodyPr vert="horz" wrap="square" lIns="121920" tIns="60960" rIns="121920" bIns="60960">
              <a:normAutofit/>
            </a:bodyPr>
            <a:lstStyle>
              <a:defPPr>
                <a:defRPr lang="zh-CN"/>
              </a:defPPr>
              <a:lvl1pPr marR="0" lvl="0" indent="0" fontAlgn="auto">
                <a:lnSpc>
                  <a:spcPts val="2500"/>
                </a:lnSpc>
                <a:spcBef>
                  <a:spcPts val="0"/>
                </a:spcBef>
                <a:spcAft>
                  <a:spcPts val="0"/>
                </a:spcAft>
                <a:buClr>
                  <a:srgbClr val="CC0099"/>
                </a:buClr>
                <a:buSzTx/>
                <a:buFontTx/>
                <a:buNone/>
                <a:defRPr kumimoji="0" sz="1400" b="0" i="0" u="none" strike="noStrike" cap="none" spc="0" normalizeH="0" baseline="0">
                  <a:ln>
                    <a:noFill/>
                  </a:ln>
                  <a:solidFill>
                    <a:prstClr val="black"/>
                  </a:solidFill>
                  <a:effectLst/>
                  <a:uLnTx/>
                  <a:uFillTx/>
                  <a:latin typeface="小考拉体" panose="02000503000000000000" pitchFamily="2" charset="-122"/>
                  <a:ea typeface="小考拉体" panose="02000503000000000000" pitchFamily="2" charset="-122"/>
                </a:defRPr>
              </a:lvl1pPr>
            </a:lstStyle>
            <a:p>
              <a:endParaRPr lang="en-US" altLang="zh-CN" sz="1865" kern="1200" dirty="0">
                <a:latin typeface="Calibri" panose="020F0502020204030204" pitchFamily="34" charset="0"/>
                <a:ea typeface="Microsoft YaHei" panose="020B0503020204020204" pitchFamily="34" charset="-122"/>
                <a:cs typeface="Calibri" panose="020F0502020204030204" pitchFamily="34" charset="0"/>
              </a:endParaRPr>
            </a:p>
          </p:txBody>
        </p:sp>
        <p:sp>
          <p:nvSpPr>
            <p:cNvPr id="9" name="TextBox 33"/>
            <p:cNvSpPr txBox="1"/>
            <p:nvPr/>
          </p:nvSpPr>
          <p:spPr>
            <a:xfrm>
              <a:off x="7648523" y="1705121"/>
              <a:ext cx="706756" cy="369332"/>
            </a:xfrm>
            <a:prstGeom prst="rect">
              <a:avLst/>
            </a:prstGeom>
            <a:noFill/>
          </p:spPr>
          <p:txBody>
            <a:bodyPr wrap="none">
              <a:normAutofit lnSpcReduction="10000"/>
            </a:bodyPr>
            <a:lstStyle/>
            <a:p>
              <a:pPr>
                <a:buClrTx/>
                <a:buFontTx/>
                <a:buNone/>
                <a:defRPr/>
              </a:pPr>
              <a:endParaRPr lang="zh-CN" altLang="en-US" sz="2665" b="1" kern="1200" dirty="0">
                <a:solidFill>
                  <a:prstClr val="black"/>
                </a:solidFill>
                <a:latin typeface="Calibri" panose="020F0502020204030204" pitchFamily="34" charset="0"/>
                <a:ea typeface="Microsoft YaHei" panose="020B0503020204020204" pitchFamily="34" charset="-122"/>
                <a:cs typeface="Calibri" panose="020F0502020204030204" pitchFamily="34" charset="0"/>
              </a:endParaRPr>
            </a:p>
          </p:txBody>
        </p:sp>
      </p:grpSp>
      <p:sp>
        <p:nvSpPr>
          <p:cNvPr id="10" name="Rectangle 9"/>
          <p:cNvSpPr/>
          <p:nvPr/>
        </p:nvSpPr>
        <p:spPr>
          <a:xfrm>
            <a:off x="1756754" y="218884"/>
            <a:ext cx="9815109" cy="1323439"/>
          </a:xfrm>
          <a:prstGeom prst="rect">
            <a:avLst/>
          </a:prstGeom>
        </p:spPr>
        <p:txBody>
          <a:bodyPr wrap="square">
            <a:spAutoFit/>
          </a:bodyPr>
          <a:lstStyle/>
          <a:p>
            <a:pPr algn="ctr"/>
            <a:r>
              <a:rPr lang="vi-VN" sz="4000" kern="1200" dirty="0">
                <a:latin typeface="Calibri" panose="020F0502020204030204" pitchFamily="34" charset="0"/>
                <a:cs typeface="Calibri" panose="020F0502020204030204" pitchFamily="34" charset="0"/>
              </a:rPr>
              <a:t>Khi chúng ta không đủ thời gian đếm hoặc có khi cũng không đếm được</a:t>
            </a:r>
            <a:r>
              <a:rPr lang="vi-VN" sz="4000" kern="1200" dirty="0" smtClean="0">
                <a:latin typeface="Calibri" panose="020F0502020204030204" pitchFamily="34" charset="0"/>
                <a:cs typeface="Calibri" panose="020F0502020204030204" pitchFamily="34" charset="0"/>
              </a:rPr>
              <a:t>.</a:t>
            </a:r>
            <a:endParaRPr lang="vi-VN" sz="4000" kern="1200"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stretch>
            <a:fillRect/>
          </a:stretch>
        </p:blipFill>
        <p:spPr>
          <a:xfrm>
            <a:off x="8978980" y="4548076"/>
            <a:ext cx="2852145" cy="2139109"/>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6020024" y="4512868"/>
            <a:ext cx="3058969" cy="2419212"/>
          </a:xfrm>
          <a:prstGeom prst="rect">
            <a:avLst/>
          </a:prstGeom>
        </p:spPr>
      </p:pic>
      <p:grpSp>
        <p:nvGrpSpPr>
          <p:cNvPr id="13" name="Group 12"/>
          <p:cNvGrpSpPr/>
          <p:nvPr/>
        </p:nvGrpSpPr>
        <p:grpSpPr>
          <a:xfrm>
            <a:off x="1954084" y="1801357"/>
            <a:ext cx="9617779" cy="1470556"/>
            <a:chOff x="2465862" y="3052896"/>
            <a:chExt cx="7213334" cy="1274347"/>
          </a:xfrm>
          <a:solidFill>
            <a:srgbClr val="FFC000">
              <a:lumMod val="20000"/>
              <a:lumOff val="80000"/>
            </a:srgbClr>
          </a:solidFill>
        </p:grpSpPr>
        <p:sp>
          <p:nvSpPr>
            <p:cNvPr id="14" name="Rounded Rectangular Callout 13"/>
            <p:cNvSpPr/>
            <p:nvPr/>
          </p:nvSpPr>
          <p:spPr>
            <a:xfrm>
              <a:off x="2465862" y="3052896"/>
              <a:ext cx="7213334" cy="1274347"/>
            </a:xfrm>
            <a:prstGeom prst="wedgeRoundRectCallout">
              <a:avLst>
                <a:gd name="adj1" fmla="val -40266"/>
                <a:gd name="adj2" fmla="val 87500"/>
                <a:gd name="adj3" fmla="val 16667"/>
              </a:avLst>
            </a:prstGeom>
            <a:solidFill>
              <a:srgbClr val="5B9BD5">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1219200">
                <a:buClrTx/>
              </a:pPr>
              <a:endParaRPr lang="en-US" sz="2400" kern="1200">
                <a:solidFill>
                  <a:prstClr val="white"/>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5" name="TextBox 14"/>
            <p:cNvSpPr txBox="1"/>
            <p:nvPr/>
          </p:nvSpPr>
          <p:spPr>
            <a:xfrm>
              <a:off x="2609647" y="3162227"/>
              <a:ext cx="6967407" cy="1146859"/>
            </a:xfrm>
            <a:prstGeom prst="rect">
              <a:avLst/>
            </a:prstGeom>
            <a:noFill/>
          </p:spPr>
          <p:txBody>
            <a:bodyPr wrap="square" rtlCol="0">
              <a:spAutoFit/>
            </a:bodyPr>
            <a:lstStyle/>
            <a:p>
              <a:pPr algn="ctr" defTabSz="1219200">
                <a:buClrTx/>
              </a:pPr>
              <a:r>
                <a:rPr lang="vi-VN" sz="4000" dirty="0">
                  <a:solidFill>
                    <a:srgbClr val="002060"/>
                  </a:solidFill>
                  <a:latin typeface="Calibri" panose="020F0502020204030204" pitchFamily="34" charset="0"/>
                  <a:cs typeface="Calibri" panose="020F0502020204030204" pitchFamily="34" charset="0"/>
                </a:rPr>
                <a:t>Nếu muốn biết có khoảng bao nhiêu, ta phải</a:t>
              </a:r>
              <a:r>
                <a:rPr lang="vi-VN" sz="4000" b="1" dirty="0">
                  <a:solidFill>
                    <a:srgbClr val="002060"/>
                  </a:solidFill>
                  <a:latin typeface="Calibri" panose="020F0502020204030204" pitchFamily="34" charset="0"/>
                  <a:cs typeface="Calibri" panose="020F0502020204030204" pitchFamily="34" charset="0"/>
                </a:rPr>
                <a:t> ước lượng</a:t>
              </a:r>
              <a:r>
                <a:rPr lang="vi-VN" sz="4000" b="1" dirty="0" smtClean="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grpSp>
      <p:grpSp>
        <p:nvGrpSpPr>
          <p:cNvPr id="16" name="Group 15"/>
          <p:cNvGrpSpPr/>
          <p:nvPr/>
        </p:nvGrpSpPr>
        <p:grpSpPr>
          <a:xfrm>
            <a:off x="1954083" y="1786208"/>
            <a:ext cx="9617779" cy="1500854"/>
            <a:chOff x="2465862" y="3052896"/>
            <a:chExt cx="6622405" cy="1125640"/>
          </a:xfrm>
        </p:grpSpPr>
        <p:sp>
          <p:nvSpPr>
            <p:cNvPr id="17" name="Rounded Rectangular Callout 16"/>
            <p:cNvSpPr/>
            <p:nvPr/>
          </p:nvSpPr>
          <p:spPr>
            <a:xfrm>
              <a:off x="2465862" y="3052896"/>
              <a:ext cx="6622405" cy="1125640"/>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1219200">
                <a:buClrTx/>
              </a:pPr>
              <a:endParaRPr lang="en-US" sz="2400" kern="1200">
                <a:solidFill>
                  <a:prstClr val="white"/>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8" name="TextBox 17"/>
            <p:cNvSpPr txBox="1"/>
            <p:nvPr/>
          </p:nvSpPr>
          <p:spPr>
            <a:xfrm>
              <a:off x="2652791" y="3147313"/>
              <a:ext cx="6293842" cy="992579"/>
            </a:xfrm>
            <a:prstGeom prst="rect">
              <a:avLst/>
            </a:prstGeom>
            <a:noFill/>
          </p:spPr>
          <p:txBody>
            <a:bodyPr wrap="square" rtlCol="0">
              <a:spAutoFit/>
            </a:bodyPr>
            <a:lstStyle/>
            <a:p>
              <a:pPr algn="ctr" defTabSz="1219200">
                <a:buClrTx/>
              </a:pPr>
              <a:r>
                <a:rPr lang="en-US" sz="4000" b="1" dirty="0" err="1">
                  <a:solidFill>
                    <a:srgbClr val="FF0000"/>
                  </a:solidFill>
                  <a:latin typeface="Calibri" panose="020F0502020204030204" pitchFamily="34" charset="0"/>
                  <a:cs typeface="Calibri" panose="020F0502020204030204" pitchFamily="34" charset="0"/>
                </a:rPr>
                <a:t>Nếu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muốn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khoảng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nhiêu</a:t>
              </a:r>
              <a:r>
                <a:rPr lang="en-US" sz="4000" b="1" dirty="0">
                  <a:solidFill>
                    <a:srgbClr val="FF0000"/>
                  </a:solidFill>
                  <a:latin typeface="Calibri" panose="020F0502020204030204" pitchFamily="34" charset="0"/>
                  <a:cs typeface="Calibri" panose="020F0502020204030204" pitchFamily="34" charset="0"/>
                </a:rPr>
                <a:t>, </a:t>
              </a:r>
              <a:endParaRPr lang="en-US" sz="4000" b="1" dirty="0" smtClean="0">
                <a:solidFill>
                  <a:srgbClr val="FF0000"/>
                </a:solidFill>
                <a:latin typeface="Calibri" panose="020F0502020204030204" pitchFamily="34" charset="0"/>
                <a:cs typeface="Calibri" panose="020F0502020204030204" pitchFamily="34" charset="0"/>
              </a:endParaRPr>
            </a:p>
            <a:p>
              <a:pPr algn="ctr" defTabSz="1219200">
                <a:buClrTx/>
              </a:pPr>
              <a:r>
                <a:rPr lang="en-US" sz="4000" b="1" dirty="0" smtClean="0">
                  <a:solidFill>
                    <a:srgbClr val="FF0000"/>
                  </a:solidFill>
                  <a:latin typeface="Calibri" panose="020F0502020204030204" pitchFamily="34" charset="0"/>
                  <a:cs typeface="Calibri" panose="020F0502020204030204" pitchFamily="34" charset="0"/>
                </a:rPr>
                <a:t>ta </a:t>
              </a:r>
              <a:r>
                <a:rPr lang="en-US" sz="4000" b="1" dirty="0" err="1">
                  <a:solidFill>
                    <a:srgbClr val="FF0000"/>
                  </a:solidFill>
                  <a:latin typeface="Calibri" panose="020F0502020204030204" pitchFamily="34" charset="0"/>
                  <a:cs typeface="Calibri" panose="020F0502020204030204" pitchFamily="34" charset="0"/>
                </a:rPr>
                <a:t>phải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gì</a:t>
              </a:r>
              <a:r>
                <a:rPr lang="en-US" sz="4000" b="1" dirty="0" smtClean="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pic>
        <p:nvPicPr>
          <p:cNvPr id="19" name="Picture 1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337" t="4487" r="8212"/>
          <a:stretch>
            <a:fillRect/>
          </a:stretch>
        </p:blipFill>
        <p:spPr>
          <a:xfrm>
            <a:off x="385763" y="3767245"/>
            <a:ext cx="2134740" cy="3072012"/>
          </a:xfrm>
          <a:prstGeom prst="rect">
            <a:avLst/>
          </a:prstGeom>
        </p:spPr>
      </p:pic>
      <p:pic>
        <p:nvPicPr>
          <p:cNvPr id="20" name="Picture 19"/>
          <p:cNvPicPr>
            <a:picLocks noChangeAspect="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21782" t="2475" r="17973" b="6315"/>
          <a:stretch>
            <a:fillRect/>
          </a:stretch>
        </p:blipFill>
        <p:spPr>
          <a:xfrm>
            <a:off x="499111" y="3761257"/>
            <a:ext cx="1908043" cy="2888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0"/>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p>
          </p:txBody>
        </p:sp>
      </p:grpSp>
      <p:pic>
        <p:nvPicPr>
          <p:cNvPr id="2" name="Picture 1"/>
          <p:cNvPicPr>
            <a:picLocks noChangeAspect="1"/>
          </p:cNvPicPr>
          <p:nvPr/>
        </p:nvPicPr>
        <p:blipFill>
          <a:blip r:embed="rId1"/>
          <a:stretch>
            <a:fillRect/>
          </a:stretch>
        </p:blipFill>
        <p:spPr>
          <a:xfrm>
            <a:off x="1651631" y="1237808"/>
            <a:ext cx="888873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4" name="Picture 2" descr="Hand,okay,thumb - Transparent Background Teacher Cartoon Png , Free  Transparent Clipart - ClipartKey"/>
          <p:cNvPicPr>
            <a:picLocks noChangeAspect="1" noChangeArrowheads="1"/>
          </p:cNvPicPr>
          <p:nvPr/>
        </p:nvPicPr>
        <p:blipFill>
          <a:blip r:embed="rId1"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0" y="3785503"/>
            <a:ext cx="3518453" cy="32408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380198" y="907086"/>
            <a:ext cx="7797472" cy="1659069"/>
            <a:chOff x="2588920" y="1912327"/>
            <a:chExt cx="7797472" cy="1659069"/>
          </a:xfrm>
        </p:grpSpPr>
        <p:sp>
          <p:nvSpPr>
            <p:cNvPr id="6" name="Rounded Rectangular Callout 5"/>
            <p:cNvSpPr/>
            <p:nvPr/>
          </p:nvSpPr>
          <p:spPr>
            <a:xfrm>
              <a:off x="2800143" y="1912327"/>
              <a:ext cx="7516673" cy="1274347"/>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7" name="Rectangle 6"/>
            <p:cNvSpPr/>
            <p:nvPr/>
          </p:nvSpPr>
          <p:spPr>
            <a:xfrm>
              <a:off x="2588920" y="2124846"/>
              <a:ext cx="7797472" cy="1446550"/>
            </a:xfrm>
            <a:prstGeom prst="rect">
              <a:avLst/>
            </a:prstGeom>
          </p:spPr>
          <p:txBody>
            <a:bodyPr wrap="square">
              <a:spAutoFit/>
            </a:bodyPr>
            <a:lstStyle/>
            <a:p>
              <a:pPr algn="ctr"/>
              <a:r>
                <a:rPr lang="vi-VN" sz="4400" kern="1200" dirty="0">
                  <a:solidFill>
                    <a:srgbClr val="FF0000"/>
                  </a:solidFill>
                  <a:latin typeface="Calibri" panose="020F0502020204030204" pitchFamily="34" charset="0"/>
                  <a:cs typeface="Calibri" panose="020F0502020204030204" pitchFamily="34" charset="0"/>
                </a:rPr>
                <a:t>Theo em, </a:t>
              </a:r>
              <a:r>
                <a:rPr lang="vi-VN" sz="4400" b="1" kern="1200" dirty="0">
                  <a:solidFill>
                    <a:srgbClr val="FF0000"/>
                  </a:solidFill>
                  <a:latin typeface="Calibri" panose="020F0502020204030204" pitchFamily="34" charset="0"/>
                  <a:cs typeface="Calibri" panose="020F0502020204030204" pitchFamily="34" charset="0"/>
                </a:rPr>
                <a:t>“ước lượng” </a:t>
              </a:r>
              <a:r>
                <a:rPr lang="vi-VN" sz="4400" kern="1200" dirty="0">
                  <a:solidFill>
                    <a:srgbClr val="FF0000"/>
                  </a:solidFill>
                  <a:latin typeface="Calibri" panose="020F0502020204030204" pitchFamily="34" charset="0"/>
                  <a:cs typeface="Calibri" panose="020F0502020204030204" pitchFamily="34" charset="0"/>
                </a:rPr>
                <a:t>là gì?</a:t>
              </a:r>
              <a:endParaRPr lang="vi-VN" sz="4400" kern="1200" dirty="0">
                <a:solidFill>
                  <a:srgbClr val="FF0000"/>
                </a:solidFill>
                <a:latin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dirty="0" smtClean="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grpSp>
      <p:sp>
        <p:nvSpPr>
          <p:cNvPr id="8" name="Rectangle 7"/>
          <p:cNvSpPr/>
          <p:nvPr/>
        </p:nvSpPr>
        <p:spPr>
          <a:xfrm>
            <a:off x="3058156" y="3230191"/>
            <a:ext cx="7797472" cy="1938992"/>
          </a:xfrm>
          <a:prstGeom prst="rect">
            <a:avLst/>
          </a:prstGeom>
        </p:spPr>
        <p:txBody>
          <a:bodyPr wrap="square">
            <a:spAutoFit/>
          </a:bodyPr>
          <a:lstStyle/>
          <a:p>
            <a:pPr algn="ctr">
              <a:buClrTx/>
            </a:pPr>
            <a:r>
              <a:rPr lang="vi-VN" sz="4000" b="1" dirty="0">
                <a:latin typeface="Calibri" panose="020F0502020204030204" pitchFamily="34" charset="0"/>
                <a:cs typeface="Calibri" panose="020F0502020204030204" pitchFamily="34" charset="0"/>
              </a:rPr>
              <a:t>Ước lượng: </a:t>
            </a:r>
            <a:r>
              <a:rPr lang="vi-VN" sz="4000" dirty="0">
                <a:latin typeface="Calibri" panose="020F0502020204030204" pitchFamily="34" charset="0"/>
                <a:cs typeface="Calibri" panose="020F0502020204030204" pitchFamily="34" charset="0"/>
              </a:rPr>
              <a:t>chỉ quan sát, không đếm hết, xác định xem số lượng khoảng bao </a:t>
            </a:r>
            <a:r>
              <a:rPr lang="vi-VN" sz="4000" dirty="0" smtClean="0">
                <a:latin typeface="Calibri" panose="020F0502020204030204" pitchFamily="34" charset="0"/>
                <a:cs typeface="Calibri" panose="020F0502020204030204" pitchFamily="34" charset="0"/>
              </a:rPr>
              <a:t>nhiều</a:t>
            </a:r>
            <a:endParaRPr lang="vi-VN" sz="4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7828"/>
          <a:stretch>
            <a:fillRect/>
          </a:stretch>
        </p:blipFill>
        <p:spPr>
          <a:xfrm>
            <a:off x="336216" y="2325860"/>
            <a:ext cx="8176540" cy="3565576"/>
          </a:xfrm>
          <a:prstGeom prst="roundRect">
            <a:avLst>
              <a:gd name="adj" fmla="val 8594"/>
            </a:avLst>
          </a:prstGeom>
          <a:solidFill>
            <a:srgbClr val="FFFFFF">
              <a:shade val="85000"/>
            </a:srgbClr>
          </a:solidFill>
          <a:ln>
            <a:solidFill>
              <a:schemeClr val="accent1"/>
            </a:solidFill>
          </a:ln>
          <a:effectLst>
            <a:outerShdw blurRad="50800" dist="38100" dir="2700000" algn="tl" rotWithShape="0">
              <a:prstClr val="black">
                <a:alpha val="40000"/>
              </a:prstClr>
            </a:outerShdw>
          </a:effectLst>
        </p:spPr>
      </p:pic>
      <p:grpSp>
        <p:nvGrpSpPr>
          <p:cNvPr id="6" name="Group 5"/>
          <p:cNvGrpSpPr/>
          <p:nvPr/>
        </p:nvGrpSpPr>
        <p:grpSpPr>
          <a:xfrm>
            <a:off x="8269801" y="3915159"/>
            <a:ext cx="3655999" cy="2330540"/>
            <a:chOff x="8448261" y="2827870"/>
            <a:chExt cx="3655999" cy="233054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226" y="2827870"/>
              <a:ext cx="1237028" cy="813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261" y="3295126"/>
              <a:ext cx="3655999" cy="1863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146767" y="3872825"/>
              <a:ext cx="2247946" cy="830997"/>
            </a:xfrm>
            <a:prstGeom prst="rect">
              <a:avLst/>
            </a:prstGeom>
          </p:spPr>
          <p:txBody>
            <a:bodyPr wrap="square">
              <a:spAutoFit/>
            </a:bodyPr>
            <a:lstStyle/>
            <a:p>
              <a:pPr algn="ctr">
                <a:buFontTx/>
                <a:buNone/>
              </a:pPr>
              <a:r>
                <a:rPr lang="en-US" sz="2400" dirty="0" err="1"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Chỉ</a:t>
              </a:r>
              <a:r>
                <a:rPr lang="en-US" sz="2400" dirty="0"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quan</a:t>
              </a:r>
              <a:r>
                <a:rPr lang="en-US" sz="2400" dirty="0"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sát</a:t>
              </a:r>
              <a:r>
                <a:rPr lang="en-US" sz="2400" dirty="0"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không</a:t>
              </a:r>
              <a:r>
                <a:rPr lang="en-US" sz="2400" dirty="0"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smtClean="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đếm</a:t>
              </a:r>
              <a:endPar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endParaRPr>
            </a:p>
          </p:txBody>
        </p:sp>
      </p:grpSp>
      <p:sp>
        <p:nvSpPr>
          <p:cNvPr id="10" name="Rectangle 9"/>
          <p:cNvSpPr/>
          <p:nvPr/>
        </p:nvSpPr>
        <p:spPr>
          <a:xfrm>
            <a:off x="1637456" y="679160"/>
            <a:ext cx="8917085" cy="1323439"/>
          </a:xfrm>
          <a:prstGeom prst="rect">
            <a:avLst/>
          </a:prstGeom>
          <a:solidFill>
            <a:schemeClr val="accent3">
              <a:lumMod val="60000"/>
              <a:lumOff val="40000"/>
            </a:schemeClr>
          </a:solidFill>
        </p:spPr>
        <p:txBody>
          <a:bodyPr wrap="square">
            <a:spAutoFit/>
          </a:bodyPr>
          <a:lstStyle/>
          <a:p>
            <a:pPr algn="ctr"/>
            <a:r>
              <a:rPr lang="vi-VN" sz="4000" kern="1200" dirty="0">
                <a:solidFill>
                  <a:srgbClr val="261E35"/>
                </a:solidFill>
                <a:latin typeface="Calibri" panose="020F0502020204030204" pitchFamily="34" charset="0"/>
                <a:cs typeface="Calibri" panose="020F0502020204030204" pitchFamily="34" charset="0"/>
              </a:rPr>
              <a:t>Có những cách nào để ước lượng có tất cả bao nhiêu con bướm? </a:t>
            </a:r>
            <a:endParaRPr lang="vi-VN" sz="4000" kern="1200" dirty="0">
              <a:solidFill>
                <a:srgbClr val="261E35"/>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9015" l="0" r="100000">
                        <a14:foregroundMark x1="12500" y1="52956" x2="19125" y2="52463"/>
                        <a14:foregroundMark x1="21375" y1="78818" x2="45000" y2="80788"/>
                        <a14:foregroundMark x1="13750" y1="94581" x2="83875" y2="96305"/>
                        <a14:foregroundMark x1="27625" y1="53202" x2="37875" y2="46798"/>
                        <a14:foregroundMark x1="55875" y1="42611" x2="64875" y2="55665"/>
                        <a14:foregroundMark x1="67000" y1="52956" x2="74250" y2="46305"/>
                        <a14:foregroundMark x1="60500" y1="33990" x2="63750" y2="35222"/>
                        <a14:foregroundMark x1="52125" y1="73892" x2="64250" y2="74138"/>
                        <a14:foregroundMark x1="77000" y1="77094" x2="81000" y2="76108"/>
                        <a14:backgroundMark x1="22250" y1="69704" x2="23750" y2="68719"/>
                        <a14:backgroundMark x1="25125" y1="68719" x2="26750" y2="67980"/>
                      </a14:backgroundRemoval>
                    </a14:imgEffect>
                  </a14:imgLayer>
                </a14:imgProps>
              </a:ext>
              <a:ext uri="{28A0092B-C50C-407E-A947-70E740481C1C}">
                <a14:useLocalDpi xmlns:a14="http://schemas.microsoft.com/office/drawing/2010/main" val="0"/>
              </a:ext>
            </a:extLst>
          </a:blip>
          <a:stretch>
            <a:fillRect/>
          </a:stretch>
        </p:blipFill>
        <p:spPr>
          <a:xfrm>
            <a:off x="8968307" y="2395498"/>
            <a:ext cx="2471584" cy="1254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0">
                                            <p:bg/>
                                          </p:spTgt>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10">
                                            <p:txEl>
                                              <p:pRg st="0" end="0"/>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08795" y="1345559"/>
            <a:ext cx="8392665" cy="1328023"/>
          </a:xfrm>
          <a:prstGeom prst="roundRect">
            <a:avLst/>
          </a:prstGeom>
          <a:solidFill>
            <a:schemeClr val="accent5">
              <a:lumMod val="20000"/>
              <a:lumOff val="8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buClrTx/>
            </a:pPr>
            <a:r>
              <a:rPr lang="vi-VN" sz="3600" dirty="0">
                <a:latin typeface="Calibri" panose="020F0502020204030204" pitchFamily="34" charset="0"/>
                <a:cs typeface="Calibri" panose="020F0502020204030204" pitchFamily="34" charset="0"/>
              </a:rPr>
              <a:t>Có những cách nào để ước lượng có tất cả bao nhiêu con bướm? </a:t>
            </a:r>
            <a:endParaRPr lang="vi-VN" sz="36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1">
            <a:clrChange>
              <a:clrFrom>
                <a:srgbClr val="FFDE15"/>
              </a:clrFrom>
              <a:clrTo>
                <a:srgbClr val="FFDE15">
                  <a:alpha val="0"/>
                </a:srgbClr>
              </a:clrTo>
            </a:clrChange>
            <a:extLst>
              <a:ext uri="{28A0092B-C50C-407E-A947-70E740481C1C}">
                <a14:useLocalDpi xmlns:a14="http://schemas.microsoft.com/office/drawing/2010/main" val="0"/>
              </a:ext>
            </a:extLst>
          </a:blip>
          <a:srcRect b="8962"/>
          <a:stretch>
            <a:fillRect/>
          </a:stretch>
        </p:blipFill>
        <p:spPr>
          <a:xfrm>
            <a:off x="-1" y="4383464"/>
            <a:ext cx="3088793" cy="2474536"/>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27828"/>
          <a:stretch>
            <a:fillRect/>
          </a:stretch>
        </p:blipFill>
        <p:spPr>
          <a:xfrm>
            <a:off x="5737775" y="4383464"/>
            <a:ext cx="5144950" cy="2243579"/>
          </a:xfrm>
          <a:prstGeom prst="roundRect">
            <a:avLst>
              <a:gd name="adj" fmla="val 8594"/>
            </a:avLst>
          </a:prstGeom>
          <a:solidFill>
            <a:srgbClr val="FFFFFF">
              <a:shade val="85000"/>
            </a:srgbClr>
          </a:solidFill>
          <a:ln>
            <a:solidFill>
              <a:schemeClr val="accent1"/>
            </a:solidFill>
          </a:ln>
          <a:effectLst>
            <a:outerShdw blurRad="50800" dist="38100" dir="2700000" algn="tl" rotWithShape="0">
              <a:prstClr val="black">
                <a:alpha val="40000"/>
              </a:prstClr>
            </a:outerShdw>
          </a:effectLst>
        </p:spPr>
      </p:pic>
      <p:sp>
        <p:nvSpPr>
          <p:cNvPr id="9" name="Rounded Rectangle 8"/>
          <p:cNvSpPr/>
          <p:nvPr/>
        </p:nvSpPr>
        <p:spPr>
          <a:xfrm>
            <a:off x="2108795" y="2854916"/>
            <a:ext cx="8486934" cy="1328023"/>
          </a:xfrm>
          <a:prstGeom prst="roundRect">
            <a:avLst/>
          </a:prstGeom>
          <a:solidFill>
            <a:schemeClr val="tx2">
              <a:lumMod val="9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buClrTx/>
            </a:pPr>
            <a:r>
              <a:rPr lang="en-US" sz="3600" dirty="0">
                <a:latin typeface="Calibri" panose="020F0502020204030204" pitchFamily="34" charset="0"/>
                <a:cs typeface="Calibri" panose="020F0502020204030204" pitchFamily="34" charset="0"/>
              </a:rPr>
              <a:t>Theo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nhanh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chính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smtClean="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2948345" y="-163798"/>
            <a:ext cx="6096528"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6">
                                            <p:txEl>
                                              <p:pRg st="0" end="0"/>
                                            </p:txEl>
                                          </p:spTgt>
                                        </p:tgtEl>
                                        <p:attrNameLst>
                                          <p:attrName>style.fontWeight</p:attrName>
                                        </p:attrNameLst>
                                      </p:cBhvr>
                                      <p:to>
                                        <p:strVal val="bold"/>
                                      </p:to>
                                    </p:set>
                                  </p:childTnLst>
                                </p:cTn>
                              </p:par>
                            </p:childTnLst>
                          </p:cTn>
                        </p:par>
                        <p:par>
                          <p:cTn id="7" fill="hold">
                            <p:stCondLst>
                              <p:cond delay="0"/>
                            </p:stCondLst>
                            <p:childTnLst>
                              <p:par>
                                <p:cTn id="8" presetID="15" presetClass="emph" presetSubtype="0" grpId="0" nodeType="afterEffect">
                                  <p:stCondLst>
                                    <p:cond delay="0"/>
                                  </p:stCondLst>
                                  <p:iterate type="lt">
                                    <p:tmAbs val="25"/>
                                  </p:iterate>
                                  <p:childTnLst>
                                    <p:set>
                                      <p:cBhvr override="childStyle">
                                        <p:cTn id="9" dur="indefinite"/>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9"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6"/>
        <p:cNvGrpSpPr/>
        <p:nvPr/>
      </p:nvGrpSpPr>
      <p:grpSpPr>
        <a:xfrm>
          <a:off x="0" y="0"/>
          <a:ext cx="0" cy="0"/>
          <a:chOff x="0" y="0"/>
          <a:chExt cx="0" cy="0"/>
        </a:xfrm>
      </p:grpSpPr>
      <p:sp>
        <p:nvSpPr>
          <p:cNvPr id="3429" name="Google Shape;3429;p47"/>
          <p:cNvSpPr/>
          <p:nvPr/>
        </p:nvSpPr>
        <p:spPr>
          <a:xfrm>
            <a:off x="4921071" y="6560648"/>
            <a:ext cx="2267200" cy="221200"/>
          </a:xfrm>
          <a:prstGeom prst="ellipse">
            <a:avLst/>
          </a:prstGeom>
          <a:solidFill>
            <a:srgbClr val="404AA9">
              <a:alpha val="44200"/>
            </a:srgbClr>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grpSp>
        <p:nvGrpSpPr>
          <p:cNvPr id="3430" name="Google Shape;3430;p47"/>
          <p:cNvGrpSpPr/>
          <p:nvPr/>
        </p:nvGrpSpPr>
        <p:grpSpPr>
          <a:xfrm>
            <a:off x="5041304" y="6079229"/>
            <a:ext cx="2026733" cy="609633"/>
            <a:chOff x="3778388" y="4149996"/>
            <a:chExt cx="1520050" cy="457225"/>
          </a:xfrm>
        </p:grpSpPr>
        <p:sp>
          <p:nvSpPr>
            <p:cNvPr id="3431" name="Google Shape;3431;p47"/>
            <p:cNvSpPr/>
            <p:nvPr/>
          </p:nvSpPr>
          <p:spPr>
            <a:xfrm>
              <a:off x="5140088" y="4279821"/>
              <a:ext cx="9925" cy="3287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2" name="Google Shape;3432;p47"/>
            <p:cNvSpPr/>
            <p:nvPr/>
          </p:nvSpPr>
          <p:spPr>
            <a:xfrm>
              <a:off x="3908238" y="4149996"/>
              <a:ext cx="11100" cy="34850"/>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3" name="Google Shape;3433;p47"/>
            <p:cNvSpPr/>
            <p:nvPr/>
          </p:nvSpPr>
          <p:spPr>
            <a:xfrm>
              <a:off x="3778388" y="4306346"/>
              <a:ext cx="1520050" cy="300475"/>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rgbClr val="404AA9"/>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4" name="Google Shape;3434;p47"/>
            <p:cNvSpPr/>
            <p:nvPr/>
          </p:nvSpPr>
          <p:spPr>
            <a:xfrm>
              <a:off x="4779463" y="4332871"/>
              <a:ext cx="16275" cy="24782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5" name="Google Shape;3435;p47"/>
            <p:cNvSpPr/>
            <p:nvPr/>
          </p:nvSpPr>
          <p:spPr>
            <a:xfrm>
              <a:off x="4795713" y="4332871"/>
              <a:ext cx="476600" cy="24782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6" name="Google Shape;3436;p47"/>
            <p:cNvSpPr/>
            <p:nvPr/>
          </p:nvSpPr>
          <p:spPr>
            <a:xfrm>
              <a:off x="3947813" y="4306746"/>
              <a:ext cx="195175" cy="300475"/>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7" name="Google Shape;3437;p47"/>
            <p:cNvSpPr/>
            <p:nvPr/>
          </p:nvSpPr>
          <p:spPr>
            <a:xfrm>
              <a:off x="3923663" y="4306746"/>
              <a:ext cx="42775" cy="300475"/>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8" name="Google Shape;3438;p47"/>
            <p:cNvSpPr/>
            <p:nvPr/>
          </p:nvSpPr>
          <p:spPr>
            <a:xfrm>
              <a:off x="4119613" y="4306671"/>
              <a:ext cx="40800" cy="300550"/>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39" name="Google Shape;3439;p47"/>
            <p:cNvSpPr/>
            <p:nvPr/>
          </p:nvSpPr>
          <p:spPr>
            <a:xfrm>
              <a:off x="4313563" y="4306671"/>
              <a:ext cx="40800" cy="300550"/>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0" name="Google Shape;3440;p47"/>
            <p:cNvSpPr/>
            <p:nvPr/>
          </p:nvSpPr>
          <p:spPr>
            <a:xfrm>
              <a:off x="4505563" y="4306746"/>
              <a:ext cx="42775" cy="300475"/>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1" name="Google Shape;3441;p47"/>
            <p:cNvSpPr/>
            <p:nvPr/>
          </p:nvSpPr>
          <p:spPr>
            <a:xfrm>
              <a:off x="4722863"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2" name="Google Shape;3442;p47"/>
            <p:cNvSpPr/>
            <p:nvPr/>
          </p:nvSpPr>
          <p:spPr>
            <a:xfrm>
              <a:off x="3806088"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3" name="Google Shape;3443;p47"/>
            <p:cNvSpPr/>
            <p:nvPr/>
          </p:nvSpPr>
          <p:spPr>
            <a:xfrm>
              <a:off x="3871413" y="4155921"/>
              <a:ext cx="1254850" cy="150450"/>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rgbClr val="F16F67"/>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4" name="Google Shape;3444;p47"/>
            <p:cNvSpPr/>
            <p:nvPr/>
          </p:nvSpPr>
          <p:spPr>
            <a:xfrm>
              <a:off x="4864188" y="4169396"/>
              <a:ext cx="10700" cy="123525"/>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5" name="Google Shape;3445;p47"/>
            <p:cNvSpPr/>
            <p:nvPr/>
          </p:nvSpPr>
          <p:spPr>
            <a:xfrm>
              <a:off x="4874863" y="4169396"/>
              <a:ext cx="238325" cy="123525"/>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6" name="Google Shape;3446;p47"/>
            <p:cNvSpPr/>
            <p:nvPr/>
          </p:nvSpPr>
          <p:spPr>
            <a:xfrm>
              <a:off x="39003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7" name="Google Shape;3447;p47"/>
            <p:cNvSpPr/>
            <p:nvPr/>
          </p:nvSpPr>
          <p:spPr>
            <a:xfrm>
              <a:off x="3928413" y="4155921"/>
              <a:ext cx="38025" cy="150450"/>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8" name="Google Shape;3448;p47"/>
            <p:cNvSpPr/>
            <p:nvPr/>
          </p:nvSpPr>
          <p:spPr>
            <a:xfrm>
              <a:off x="4068938"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49" name="Google Shape;3449;p47"/>
            <p:cNvSpPr/>
            <p:nvPr/>
          </p:nvSpPr>
          <p:spPr>
            <a:xfrm>
              <a:off x="4097038" y="4155921"/>
              <a:ext cx="38425" cy="150450"/>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50" name="Google Shape;3450;p47"/>
            <p:cNvSpPr/>
            <p:nvPr/>
          </p:nvSpPr>
          <p:spPr>
            <a:xfrm>
              <a:off x="47759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51" name="Google Shape;3451;p47"/>
            <p:cNvSpPr/>
            <p:nvPr/>
          </p:nvSpPr>
          <p:spPr>
            <a:xfrm>
              <a:off x="4804013" y="4155921"/>
              <a:ext cx="38025" cy="150450"/>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52" name="Google Shape;3452;p47"/>
            <p:cNvSpPr/>
            <p:nvPr/>
          </p:nvSpPr>
          <p:spPr>
            <a:xfrm>
              <a:off x="3954538" y="4198671"/>
              <a:ext cx="106900" cy="64550"/>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53" name="Google Shape;3453;p47"/>
            <p:cNvSpPr/>
            <p:nvPr/>
          </p:nvSpPr>
          <p:spPr>
            <a:xfrm>
              <a:off x="4238363" y="4155921"/>
              <a:ext cx="38025" cy="150450"/>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54" name="Google Shape;3454;p47"/>
            <p:cNvSpPr/>
            <p:nvPr/>
          </p:nvSpPr>
          <p:spPr>
            <a:xfrm>
              <a:off x="460926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sp>
          <p:nvSpPr>
            <p:cNvPr id="3455" name="Google Shape;3455;p47"/>
            <p:cNvSpPr/>
            <p:nvPr/>
          </p:nvSpPr>
          <p:spPr>
            <a:xfrm>
              <a:off x="4351963" y="4176121"/>
              <a:ext cx="152825" cy="110075"/>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endParaRPr sz="2490">
                <a:latin typeface="Calibri" panose="020F0502020204030204" pitchFamily="34" charset="0"/>
                <a:cs typeface="Calibri" panose="020F0502020204030204" pitchFamily="34" charset="0"/>
              </a:endParaRPr>
            </a:p>
          </p:txBody>
        </p:sp>
      </p:grpSp>
      <p:sp>
        <p:nvSpPr>
          <p:cNvPr id="39" name="Rectangle 38"/>
          <p:cNvSpPr/>
          <p:nvPr/>
        </p:nvSpPr>
        <p:spPr>
          <a:xfrm>
            <a:off x="2558364" y="1883281"/>
            <a:ext cx="7751580" cy="3539430"/>
          </a:xfrm>
          <a:prstGeom prst="rect">
            <a:avLst/>
          </a:prstGeom>
        </p:spPr>
        <p:txBody>
          <a:bodyPr wrap="square">
            <a:spAutoFit/>
          </a:bodyPr>
          <a:lstStyle/>
          <a:p>
            <a:pPr algn="ctr"/>
            <a:r>
              <a:rPr lang="vi-VN" sz="3200" kern="1200" dirty="0">
                <a:solidFill>
                  <a:srgbClr val="EA2418"/>
                </a:solidFill>
                <a:latin typeface="Calibri" panose="020F0502020204030204" pitchFamily="34" charset="0"/>
                <a:cs typeface="Calibri" panose="020F0502020204030204" pitchFamily="34" charset="0"/>
              </a:rPr>
              <a:t>Ta có thể ước lượng theo </a:t>
            </a:r>
            <a:r>
              <a:rPr lang="vi-VN" sz="3200" b="1" kern="1200" dirty="0">
                <a:solidFill>
                  <a:srgbClr val="EA2418"/>
                </a:solidFill>
                <a:latin typeface="Calibri" panose="020F0502020204030204" pitchFamily="34" charset="0"/>
                <a:cs typeface="Calibri" panose="020F0502020204030204" pitchFamily="34" charset="0"/>
              </a:rPr>
              <a:t>các nhóm</a:t>
            </a:r>
            <a:r>
              <a:rPr lang="vi-VN" sz="3200" kern="1200" dirty="0">
                <a:solidFill>
                  <a:srgbClr val="EA2418"/>
                </a:solidFill>
                <a:latin typeface="Calibri" panose="020F0502020204030204" pitchFamily="34" charset="0"/>
                <a:cs typeface="Calibri" panose="020F0502020204030204" pitchFamily="34" charset="0"/>
              </a:rPr>
              <a:t>:</a:t>
            </a:r>
            <a:endParaRPr lang="vi-VN" sz="3200" kern="1200" dirty="0">
              <a:solidFill>
                <a:srgbClr val="EA2418"/>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Theo </a:t>
            </a:r>
            <a:r>
              <a:rPr lang="en-US" sz="3200" kern="1200" dirty="0" err="1">
                <a:solidFill>
                  <a:srgbClr val="2F5597"/>
                </a:solidFill>
                <a:latin typeface="Calibri" panose="020F0502020204030204" pitchFamily="34" charset="0"/>
                <a:cs typeface="Calibri" panose="020F0502020204030204" pitchFamily="34" charset="0"/>
              </a:rPr>
              <a:t>hàng</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Theo </a:t>
            </a:r>
            <a:r>
              <a:rPr lang="en-US" sz="3200" kern="1200" dirty="0" err="1">
                <a:solidFill>
                  <a:srgbClr val="2F5597"/>
                </a:solidFill>
                <a:latin typeface="Calibri" panose="020F0502020204030204" pitchFamily="34" charset="0"/>
                <a:cs typeface="Calibri" panose="020F0502020204030204" pitchFamily="34" charset="0"/>
              </a:rPr>
              <a:t>cột</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Theo </a:t>
            </a:r>
            <a:r>
              <a:rPr lang="en-US" sz="3200" kern="1200" dirty="0" err="1">
                <a:solidFill>
                  <a:srgbClr val="2F5597"/>
                </a:solidFill>
                <a:latin typeface="Calibri" panose="020F0502020204030204" pitchFamily="34" charset="0"/>
                <a:cs typeface="Calibri" panose="020F0502020204030204" pitchFamily="34" charset="0"/>
              </a:rPr>
              <a:t>màu</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a:t>
            </a:r>
            <a:r>
              <a:rPr lang="en-US" sz="3200" kern="1200" dirty="0" err="1">
                <a:solidFill>
                  <a:srgbClr val="2F5597"/>
                </a:solidFill>
                <a:latin typeface="Calibri" panose="020F0502020204030204" pitchFamily="34" charset="0"/>
                <a:cs typeface="Calibri" panose="020F0502020204030204" pitchFamily="34" charset="0"/>
              </a:rPr>
              <a:t>Đếm</a:t>
            </a:r>
            <a:r>
              <a:rPr lang="en-US" sz="3200" kern="1200" dirty="0">
                <a:solidFill>
                  <a:srgbClr val="2F5597"/>
                </a:solidFill>
                <a:latin typeface="Calibri" panose="020F0502020204030204" pitchFamily="34" charset="0"/>
                <a:cs typeface="Calibri" panose="020F0502020204030204" pitchFamily="34" charset="0"/>
              </a:rPr>
              <a:t> </a:t>
            </a:r>
            <a:r>
              <a:rPr lang="en-US" sz="3200" kern="1200" dirty="0" err="1">
                <a:solidFill>
                  <a:srgbClr val="2F5597"/>
                </a:solidFill>
                <a:latin typeface="Calibri" panose="020F0502020204030204" pitchFamily="34" charset="0"/>
                <a:cs typeface="Calibri" panose="020F0502020204030204" pitchFamily="34" charset="0"/>
              </a:rPr>
              <a:t>một</a:t>
            </a:r>
            <a:r>
              <a:rPr lang="en-US" sz="3200" kern="1200" dirty="0">
                <a:solidFill>
                  <a:srgbClr val="2F5597"/>
                </a:solidFill>
                <a:latin typeface="Calibri" panose="020F0502020204030204" pitchFamily="34" charset="0"/>
                <a:cs typeface="Calibri" panose="020F0502020204030204" pitchFamily="34" charset="0"/>
              </a:rPr>
              <a:t> </a:t>
            </a:r>
            <a:r>
              <a:rPr lang="en-US" sz="3200" kern="1200" dirty="0" err="1">
                <a:solidFill>
                  <a:srgbClr val="2F5597"/>
                </a:solidFill>
                <a:latin typeface="Calibri" panose="020F0502020204030204" pitchFamily="34" charset="0"/>
                <a:cs typeface="Calibri" panose="020F0502020204030204" pitchFamily="34" charset="0"/>
              </a:rPr>
              <a:t>nửa</a:t>
            </a:r>
            <a:endParaRPr lang="en-US" sz="3200" kern="1200" dirty="0">
              <a:solidFill>
                <a:srgbClr val="2F5597"/>
              </a:solidFill>
              <a:latin typeface="Calibri" panose="020F0502020204030204" pitchFamily="34" charset="0"/>
              <a:cs typeface="Calibri" panose="020F0502020204030204" pitchFamily="34" charset="0"/>
            </a:endParaRPr>
          </a:p>
          <a:p>
            <a:pPr indent="536575"/>
            <a:r>
              <a:rPr lang="en-US" sz="3200" kern="1200" dirty="0">
                <a:solidFill>
                  <a:srgbClr val="2F5597"/>
                </a:solidFill>
                <a:latin typeface="Calibri" panose="020F0502020204030204" pitchFamily="34" charset="0"/>
                <a:cs typeface="Calibri" panose="020F0502020204030204" pitchFamily="34" charset="0"/>
              </a:rPr>
              <a:t>- …</a:t>
            </a:r>
            <a:endParaRPr lang="en-US" sz="3200" kern="1200" dirty="0">
              <a:solidFill>
                <a:srgbClr val="2F5597"/>
              </a:solidFill>
              <a:latin typeface="Calibri" panose="020F0502020204030204" pitchFamily="34" charset="0"/>
              <a:cs typeface="Calibri" panose="020F0502020204030204" pitchFamily="34" charset="0"/>
            </a:endParaRPr>
          </a:p>
          <a:p>
            <a:pPr algn="ctr">
              <a:buClrTx/>
              <a:buFontTx/>
              <a:buNone/>
            </a:pPr>
            <a:endParaRPr lang="en-US" sz="3200" kern="1200" dirty="0" smtClean="0">
              <a:solidFill>
                <a:srgbClr val="4472C4">
                  <a:lumMod val="75000"/>
                </a:srgbClr>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42" name="Picture 41"/>
          <p:cNvPicPr>
            <a:picLocks noChangeAspect="1"/>
          </p:cNvPicPr>
          <p:nvPr/>
        </p:nvPicPr>
        <p:blipFill rotWithShape="1">
          <a:blip r:embed="rId1">
            <a:extLst>
              <a:ext uri="{28A0092B-C50C-407E-A947-70E740481C1C}">
                <a14:useLocalDpi xmlns:a14="http://schemas.microsoft.com/office/drawing/2010/main" val="0"/>
              </a:ext>
            </a:extLst>
          </a:blip>
          <a:srcRect b="27828"/>
          <a:stretch>
            <a:fillRect/>
          </a:stretch>
        </p:blipFill>
        <p:spPr>
          <a:xfrm>
            <a:off x="7327418" y="4961155"/>
            <a:ext cx="3960736" cy="1727174"/>
          </a:xfrm>
          <a:prstGeom prst="roundRect">
            <a:avLst>
              <a:gd name="adj" fmla="val 8594"/>
            </a:avLst>
          </a:prstGeom>
          <a:solidFill>
            <a:srgbClr val="FFFFFF">
              <a:shade val="85000"/>
            </a:srgbClr>
          </a:solidFill>
          <a:ln>
            <a:solidFill>
              <a:srgbClr val="CA666F"/>
            </a:solidFill>
          </a:ln>
          <a:effectLst>
            <a:outerShdw blurRad="50800" dist="38100" dir="2700000" algn="tl" rotWithShape="0">
              <a:prstClr val="black">
                <a:alpha val="40000"/>
              </a:prstClr>
            </a:outerShdw>
          </a:effectLst>
        </p:spPr>
      </p:pic>
      <p:sp>
        <p:nvSpPr>
          <p:cNvPr id="43" name="Rounded Rectangular Callout 42"/>
          <p:cNvSpPr/>
          <p:nvPr/>
        </p:nvSpPr>
        <p:spPr>
          <a:xfrm>
            <a:off x="830415" y="5010631"/>
            <a:ext cx="5708886" cy="1532334"/>
          </a:xfrm>
          <a:prstGeom prst="wedgeRoundRectCallout">
            <a:avLst>
              <a:gd name="adj1" fmla="val 62763"/>
              <a:gd name="adj2" fmla="val -14438"/>
              <a:gd name="adj3" fmla="val 16667"/>
            </a:avLst>
          </a:prstGeom>
          <a:solidFill>
            <a:srgbClr val="E7BF61">
              <a:lumMod val="60000"/>
              <a:lumOff val="40000"/>
            </a:srgb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lgn="ctr"/>
            <a:r>
              <a:rPr lang="vi-VN" sz="2800" dirty="0">
                <a:latin typeface="Calibri" panose="020F0502020204030204" pitchFamily="34" charset="0"/>
                <a:cs typeface="Calibri" panose="020F0502020204030204" pitchFamily="34" charset="0"/>
              </a:rPr>
              <a:t>Ở bài này, ta ước lượng theo cách nào sẽ nhanh nhất?</a:t>
            </a:r>
            <a:endParaRPr lang="vi-VN" sz="2800" dirty="0">
              <a:latin typeface="Calibri" panose="020F0502020204030204" pitchFamily="34" charset="0"/>
              <a:cs typeface="Calibri" panose="020F0502020204030204" pitchFamily="34" charset="0"/>
            </a:endParaRPr>
          </a:p>
          <a:p>
            <a:pPr algn="ctr"/>
            <a:r>
              <a:rPr lang="en-US" sz="2800" dirty="0" err="1">
                <a:latin typeface="Calibri" panose="020F0502020204030204" pitchFamily="34" charset="0"/>
                <a:cs typeface="Calibri" panose="020F0502020204030204" pitchFamily="34" charset="0"/>
              </a:rPr>
              <a:t>Vì</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sao</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3561159" y="150605"/>
            <a:ext cx="5175953"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39"/>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par>
                                <p:cTn id="12" presetID="14" presetClass="entr" presetSubtype="1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randombar(horizontal)">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4536" y="3052802"/>
            <a:ext cx="11707869" cy="3696913"/>
            <a:chOff x="1061987" y="3336412"/>
            <a:chExt cx="9890493" cy="3087115"/>
          </a:xfrm>
        </p:grpSpPr>
        <p:sp>
          <p:nvSpPr>
            <p:cNvPr id="25" name="Rounded Rectangle 24"/>
            <p:cNvSpPr/>
            <p:nvPr/>
          </p:nvSpPr>
          <p:spPr>
            <a:xfrm>
              <a:off x="1117600" y="3387315"/>
              <a:ext cx="9773919" cy="2972846"/>
            </a:xfrm>
            <a:prstGeom prst="roundRect">
              <a:avLst>
                <a:gd name="adj" fmla="val 11362"/>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Rounded Rectangle 25"/>
            <p:cNvSpPr/>
            <p:nvPr/>
          </p:nvSpPr>
          <p:spPr>
            <a:xfrm>
              <a:off x="1061987" y="3336412"/>
              <a:ext cx="9890493" cy="3087115"/>
            </a:xfrm>
            <a:prstGeom prst="roundRect">
              <a:avLst>
                <a:gd name="adj" fmla="val 12729"/>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b="27828"/>
          <a:stretch>
            <a:fillRect/>
          </a:stretch>
        </p:blipFill>
        <p:spPr>
          <a:xfrm>
            <a:off x="1228245" y="11468"/>
            <a:ext cx="6738551" cy="2938507"/>
          </a:xfrm>
          <a:prstGeom prst="roundRect">
            <a:avLst>
              <a:gd name="adj" fmla="val 8594"/>
            </a:avLst>
          </a:prstGeom>
          <a:solidFill>
            <a:srgbClr val="FFFFFF">
              <a:shade val="85000"/>
            </a:srgbClr>
          </a:solidFill>
          <a:ln>
            <a:noFill/>
          </a:ln>
          <a:effectLst/>
        </p:spPr>
      </p:pic>
      <p:sp>
        <p:nvSpPr>
          <p:cNvPr id="4" name="Rectangle 3"/>
          <p:cNvSpPr/>
          <p:nvPr/>
        </p:nvSpPr>
        <p:spPr>
          <a:xfrm>
            <a:off x="-359864" y="3170848"/>
            <a:ext cx="7648490" cy="523220"/>
          </a:xfrm>
          <a:prstGeom prst="rect">
            <a:avLst/>
          </a:prstGeom>
        </p:spPr>
        <p:txBody>
          <a:bodyPr wrap="square">
            <a:spAutoFit/>
          </a:bodyPr>
          <a:lstStyle/>
          <a:p>
            <a:pPr algn="ctr">
              <a:buClrTx/>
              <a:defRPr/>
            </a:pPr>
            <a:r>
              <a:rPr lang="vi-VN" sz="2800" dirty="0">
                <a:latin typeface="Calibri" panose="020F0502020204030204" pitchFamily="34" charset="0"/>
                <a:cs typeface="Calibri" panose="020F0502020204030204" pitchFamily="34" charset="0"/>
              </a:rPr>
              <a:t>Các con bướm được xếp thành </a:t>
            </a:r>
            <a:r>
              <a:rPr lang="vi-VN" sz="2800" dirty="0">
                <a:solidFill>
                  <a:srgbClr val="FF0000"/>
                </a:solidFill>
                <a:latin typeface="Calibri" panose="020F0502020204030204" pitchFamily="34" charset="0"/>
                <a:cs typeface="Calibri" panose="020F0502020204030204" pitchFamily="34" charset="0"/>
              </a:rPr>
              <a:t>4 hàng</a:t>
            </a:r>
            <a:r>
              <a:rPr lang="vi-VN" sz="2800" dirty="0" smtClean="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8" name="Freeform 7"/>
          <p:cNvSpPr/>
          <p:nvPr/>
        </p:nvSpPr>
        <p:spPr>
          <a:xfrm>
            <a:off x="1596719" y="138033"/>
            <a:ext cx="5185749" cy="898391"/>
          </a:xfrm>
          <a:custGeom>
            <a:avLst/>
            <a:gdLst>
              <a:gd name="connsiteX0" fmla="*/ 93092 w 5185749"/>
              <a:gd name="connsiteY0" fmla="*/ 526452 h 898391"/>
              <a:gd name="connsiteX1" fmla="*/ 428848 w 5185749"/>
              <a:gd name="connsiteY1" fmla="*/ 547883 h 898391"/>
              <a:gd name="connsiteX2" fmla="*/ 671736 w 5185749"/>
              <a:gd name="connsiteY2" fmla="*/ 719333 h 898391"/>
              <a:gd name="connsiteX3" fmla="*/ 886048 w 5185749"/>
              <a:gd name="connsiteY3" fmla="*/ 826489 h 898391"/>
              <a:gd name="connsiteX4" fmla="*/ 1228948 w 5185749"/>
              <a:gd name="connsiteY4" fmla="*/ 762196 h 898391"/>
              <a:gd name="connsiteX5" fmla="*/ 1414686 w 5185749"/>
              <a:gd name="connsiteY5" fmla="*/ 583602 h 898391"/>
              <a:gd name="connsiteX6" fmla="*/ 1757586 w 5185749"/>
              <a:gd name="connsiteY6" fmla="*/ 597889 h 898391"/>
              <a:gd name="connsiteX7" fmla="*/ 1936179 w 5185749"/>
              <a:gd name="connsiteY7" fmla="*/ 762196 h 898391"/>
              <a:gd name="connsiteX8" fmla="*/ 2114773 w 5185749"/>
              <a:gd name="connsiteY8" fmla="*/ 847921 h 898391"/>
              <a:gd name="connsiteX9" fmla="*/ 2386236 w 5185749"/>
              <a:gd name="connsiteY9" fmla="*/ 797914 h 898391"/>
              <a:gd name="connsiteX10" fmla="*/ 2571973 w 5185749"/>
              <a:gd name="connsiteY10" fmla="*/ 576458 h 898391"/>
              <a:gd name="connsiteX11" fmla="*/ 2850579 w 5185749"/>
              <a:gd name="connsiteY11" fmla="*/ 569314 h 898391"/>
              <a:gd name="connsiteX12" fmla="*/ 3057748 w 5185749"/>
              <a:gd name="connsiteY12" fmla="*/ 726477 h 898391"/>
              <a:gd name="connsiteX13" fmla="*/ 3314923 w 5185749"/>
              <a:gd name="connsiteY13" fmla="*/ 812202 h 898391"/>
              <a:gd name="connsiteX14" fmla="*/ 3614961 w 5185749"/>
              <a:gd name="connsiteY14" fmla="*/ 612177 h 898391"/>
              <a:gd name="connsiteX15" fmla="*/ 3872136 w 5185749"/>
              <a:gd name="connsiteY15" fmla="*/ 476446 h 898391"/>
              <a:gd name="connsiteX16" fmla="*/ 4107879 w 5185749"/>
              <a:gd name="connsiteY16" fmla="*/ 705046 h 898391"/>
              <a:gd name="connsiteX17" fmla="*/ 4357911 w 5185749"/>
              <a:gd name="connsiteY17" fmla="*/ 762196 h 898391"/>
              <a:gd name="connsiteX18" fmla="*/ 4543648 w 5185749"/>
              <a:gd name="connsiteY18" fmla="*/ 740764 h 898391"/>
              <a:gd name="connsiteX19" fmla="*/ 4722242 w 5185749"/>
              <a:gd name="connsiteY19" fmla="*/ 890783 h 898391"/>
              <a:gd name="connsiteX20" fmla="*/ 4965129 w 5185749"/>
              <a:gd name="connsiteY20" fmla="*/ 862208 h 898391"/>
              <a:gd name="connsiteX21" fmla="*/ 5158011 w 5185749"/>
              <a:gd name="connsiteY21" fmla="*/ 740764 h 898391"/>
              <a:gd name="connsiteX22" fmla="*/ 5150867 w 5185749"/>
              <a:gd name="connsiteY22" fmla="*/ 462158 h 898391"/>
              <a:gd name="connsiteX23" fmla="*/ 4843686 w 5185749"/>
              <a:gd name="connsiteY23" fmla="*/ 397864 h 898391"/>
              <a:gd name="connsiteX24" fmla="*/ 4636517 w 5185749"/>
              <a:gd name="connsiteY24" fmla="*/ 412152 h 898391"/>
              <a:gd name="connsiteX25" fmla="*/ 4443636 w 5185749"/>
              <a:gd name="connsiteY25" fmla="*/ 262133 h 898391"/>
              <a:gd name="connsiteX26" fmla="*/ 4193604 w 5185749"/>
              <a:gd name="connsiteY26" fmla="*/ 219271 h 898391"/>
              <a:gd name="connsiteX27" fmla="*/ 4015011 w 5185749"/>
              <a:gd name="connsiteY27" fmla="*/ 26389 h 898391"/>
              <a:gd name="connsiteX28" fmla="*/ 3607817 w 5185749"/>
              <a:gd name="connsiteY28" fmla="*/ 26389 h 898391"/>
              <a:gd name="connsiteX29" fmla="*/ 3379217 w 5185749"/>
              <a:gd name="connsiteY29" fmla="*/ 254989 h 898391"/>
              <a:gd name="connsiteX30" fmla="*/ 3036317 w 5185749"/>
              <a:gd name="connsiteY30" fmla="*/ 219271 h 898391"/>
              <a:gd name="connsiteX31" fmla="*/ 2822004 w 5185749"/>
              <a:gd name="connsiteY31" fmla="*/ 54964 h 898391"/>
              <a:gd name="connsiteX32" fmla="*/ 2450529 w 5185749"/>
              <a:gd name="connsiteY32" fmla="*/ 126402 h 898391"/>
              <a:gd name="connsiteX33" fmla="*/ 2314798 w 5185749"/>
              <a:gd name="connsiteY33" fmla="*/ 355002 h 898391"/>
              <a:gd name="connsiteX34" fmla="*/ 2057623 w 5185749"/>
              <a:gd name="connsiteY34" fmla="*/ 326427 h 898391"/>
              <a:gd name="connsiteX35" fmla="*/ 1893317 w 5185749"/>
              <a:gd name="connsiteY35" fmla="*/ 162121 h 898391"/>
              <a:gd name="connsiteX36" fmla="*/ 1628998 w 5185749"/>
              <a:gd name="connsiteY36" fmla="*/ 83539 h 898391"/>
              <a:gd name="connsiteX37" fmla="*/ 1471836 w 5185749"/>
              <a:gd name="connsiteY37" fmla="*/ 90683 h 898391"/>
              <a:gd name="connsiteX38" fmla="*/ 1264667 w 5185749"/>
              <a:gd name="connsiteY38" fmla="*/ 312139 h 898391"/>
              <a:gd name="connsiteX39" fmla="*/ 1071786 w 5185749"/>
              <a:gd name="connsiteY39" fmla="*/ 333571 h 898391"/>
              <a:gd name="connsiteX40" fmla="*/ 857473 w 5185749"/>
              <a:gd name="connsiteY40" fmla="*/ 240702 h 898391"/>
              <a:gd name="connsiteX41" fmla="*/ 686023 w 5185749"/>
              <a:gd name="connsiteY41" fmla="*/ 126402 h 898391"/>
              <a:gd name="connsiteX42" fmla="*/ 378842 w 5185749"/>
              <a:gd name="connsiteY42" fmla="*/ 76396 h 898391"/>
              <a:gd name="connsiteX43" fmla="*/ 14511 w 5185749"/>
              <a:gd name="connsiteY43" fmla="*/ 212127 h 898391"/>
              <a:gd name="connsiteX44" fmla="*/ 93092 w 5185749"/>
              <a:gd name="connsiteY44" fmla="*/ 526452 h 8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85749" h="898391">
                <a:moveTo>
                  <a:pt x="93092" y="526452"/>
                </a:moveTo>
                <a:cubicBezTo>
                  <a:pt x="162148" y="582411"/>
                  <a:pt x="332407" y="515736"/>
                  <a:pt x="428848" y="547883"/>
                </a:cubicBezTo>
                <a:cubicBezTo>
                  <a:pt x="525289" y="580030"/>
                  <a:pt x="595536" y="672899"/>
                  <a:pt x="671736" y="719333"/>
                </a:cubicBezTo>
                <a:cubicBezTo>
                  <a:pt x="747936" y="765767"/>
                  <a:pt x="793179" y="819345"/>
                  <a:pt x="886048" y="826489"/>
                </a:cubicBezTo>
                <a:cubicBezTo>
                  <a:pt x="978917" y="833633"/>
                  <a:pt x="1140842" y="802677"/>
                  <a:pt x="1228948" y="762196"/>
                </a:cubicBezTo>
                <a:cubicBezTo>
                  <a:pt x="1317054" y="721715"/>
                  <a:pt x="1326580" y="610987"/>
                  <a:pt x="1414686" y="583602"/>
                </a:cubicBezTo>
                <a:cubicBezTo>
                  <a:pt x="1502792" y="556217"/>
                  <a:pt x="1670671" y="568123"/>
                  <a:pt x="1757586" y="597889"/>
                </a:cubicBezTo>
                <a:cubicBezTo>
                  <a:pt x="1844501" y="627655"/>
                  <a:pt x="1876648" y="720524"/>
                  <a:pt x="1936179" y="762196"/>
                </a:cubicBezTo>
                <a:cubicBezTo>
                  <a:pt x="1995710" y="803868"/>
                  <a:pt x="2039764" y="841968"/>
                  <a:pt x="2114773" y="847921"/>
                </a:cubicBezTo>
                <a:cubicBezTo>
                  <a:pt x="2189782" y="853874"/>
                  <a:pt x="2310036" y="843158"/>
                  <a:pt x="2386236" y="797914"/>
                </a:cubicBezTo>
                <a:cubicBezTo>
                  <a:pt x="2462436" y="752670"/>
                  <a:pt x="2494583" y="614558"/>
                  <a:pt x="2571973" y="576458"/>
                </a:cubicBezTo>
                <a:cubicBezTo>
                  <a:pt x="2649364" y="538358"/>
                  <a:pt x="2769617" y="544311"/>
                  <a:pt x="2850579" y="569314"/>
                </a:cubicBezTo>
                <a:cubicBezTo>
                  <a:pt x="2931541" y="594317"/>
                  <a:pt x="2980357" y="685996"/>
                  <a:pt x="3057748" y="726477"/>
                </a:cubicBezTo>
                <a:cubicBezTo>
                  <a:pt x="3135139" y="766958"/>
                  <a:pt x="3222054" y="831252"/>
                  <a:pt x="3314923" y="812202"/>
                </a:cubicBezTo>
                <a:cubicBezTo>
                  <a:pt x="3407792" y="793152"/>
                  <a:pt x="3522092" y="668136"/>
                  <a:pt x="3614961" y="612177"/>
                </a:cubicBezTo>
                <a:cubicBezTo>
                  <a:pt x="3707830" y="556218"/>
                  <a:pt x="3789983" y="460968"/>
                  <a:pt x="3872136" y="476446"/>
                </a:cubicBezTo>
                <a:cubicBezTo>
                  <a:pt x="3954289" y="491924"/>
                  <a:pt x="4026917" y="657421"/>
                  <a:pt x="4107879" y="705046"/>
                </a:cubicBezTo>
                <a:cubicBezTo>
                  <a:pt x="4188842" y="752671"/>
                  <a:pt x="4285283" y="756243"/>
                  <a:pt x="4357911" y="762196"/>
                </a:cubicBezTo>
                <a:cubicBezTo>
                  <a:pt x="4430539" y="768149"/>
                  <a:pt x="4482926" y="719333"/>
                  <a:pt x="4543648" y="740764"/>
                </a:cubicBezTo>
                <a:cubicBezTo>
                  <a:pt x="4604370" y="762195"/>
                  <a:pt x="4651995" y="870542"/>
                  <a:pt x="4722242" y="890783"/>
                </a:cubicBezTo>
                <a:cubicBezTo>
                  <a:pt x="4792489" y="911024"/>
                  <a:pt x="4892501" y="887211"/>
                  <a:pt x="4965129" y="862208"/>
                </a:cubicBezTo>
                <a:cubicBezTo>
                  <a:pt x="5037757" y="837205"/>
                  <a:pt x="5127055" y="807439"/>
                  <a:pt x="5158011" y="740764"/>
                </a:cubicBezTo>
                <a:cubicBezTo>
                  <a:pt x="5188967" y="674089"/>
                  <a:pt x="5203255" y="519308"/>
                  <a:pt x="5150867" y="462158"/>
                </a:cubicBezTo>
                <a:cubicBezTo>
                  <a:pt x="5098479" y="405008"/>
                  <a:pt x="4929411" y="406198"/>
                  <a:pt x="4843686" y="397864"/>
                </a:cubicBezTo>
                <a:cubicBezTo>
                  <a:pt x="4757961" y="389530"/>
                  <a:pt x="4703192" y="434774"/>
                  <a:pt x="4636517" y="412152"/>
                </a:cubicBezTo>
                <a:cubicBezTo>
                  <a:pt x="4569842" y="389530"/>
                  <a:pt x="4517455" y="294280"/>
                  <a:pt x="4443636" y="262133"/>
                </a:cubicBezTo>
                <a:cubicBezTo>
                  <a:pt x="4369817" y="229986"/>
                  <a:pt x="4265041" y="258562"/>
                  <a:pt x="4193604" y="219271"/>
                </a:cubicBezTo>
                <a:cubicBezTo>
                  <a:pt x="4122167" y="179980"/>
                  <a:pt x="4112642" y="58536"/>
                  <a:pt x="4015011" y="26389"/>
                </a:cubicBezTo>
                <a:cubicBezTo>
                  <a:pt x="3917380" y="-5758"/>
                  <a:pt x="3713783" y="-11711"/>
                  <a:pt x="3607817" y="26389"/>
                </a:cubicBezTo>
                <a:cubicBezTo>
                  <a:pt x="3501851" y="64489"/>
                  <a:pt x="3474467" y="222842"/>
                  <a:pt x="3379217" y="254989"/>
                </a:cubicBezTo>
                <a:cubicBezTo>
                  <a:pt x="3283967" y="287136"/>
                  <a:pt x="3129186" y="252608"/>
                  <a:pt x="3036317" y="219271"/>
                </a:cubicBezTo>
                <a:cubicBezTo>
                  <a:pt x="2943448" y="185933"/>
                  <a:pt x="2919635" y="70442"/>
                  <a:pt x="2822004" y="54964"/>
                </a:cubicBezTo>
                <a:cubicBezTo>
                  <a:pt x="2724373" y="39486"/>
                  <a:pt x="2535063" y="76396"/>
                  <a:pt x="2450529" y="126402"/>
                </a:cubicBezTo>
                <a:cubicBezTo>
                  <a:pt x="2365995" y="176408"/>
                  <a:pt x="2380282" y="321665"/>
                  <a:pt x="2314798" y="355002"/>
                </a:cubicBezTo>
                <a:cubicBezTo>
                  <a:pt x="2249314" y="388339"/>
                  <a:pt x="2127870" y="358574"/>
                  <a:pt x="2057623" y="326427"/>
                </a:cubicBezTo>
                <a:cubicBezTo>
                  <a:pt x="1987376" y="294280"/>
                  <a:pt x="1964755" y="202602"/>
                  <a:pt x="1893317" y="162121"/>
                </a:cubicBezTo>
                <a:cubicBezTo>
                  <a:pt x="1821879" y="121640"/>
                  <a:pt x="1699245" y="95445"/>
                  <a:pt x="1628998" y="83539"/>
                </a:cubicBezTo>
                <a:cubicBezTo>
                  <a:pt x="1558751" y="71633"/>
                  <a:pt x="1532558" y="52583"/>
                  <a:pt x="1471836" y="90683"/>
                </a:cubicBezTo>
                <a:cubicBezTo>
                  <a:pt x="1411114" y="128783"/>
                  <a:pt x="1331342" y="271658"/>
                  <a:pt x="1264667" y="312139"/>
                </a:cubicBezTo>
                <a:cubicBezTo>
                  <a:pt x="1197992" y="352620"/>
                  <a:pt x="1139652" y="345477"/>
                  <a:pt x="1071786" y="333571"/>
                </a:cubicBezTo>
                <a:cubicBezTo>
                  <a:pt x="1003920" y="321665"/>
                  <a:pt x="921767" y="275230"/>
                  <a:pt x="857473" y="240702"/>
                </a:cubicBezTo>
                <a:cubicBezTo>
                  <a:pt x="793179" y="206174"/>
                  <a:pt x="765795" y="153786"/>
                  <a:pt x="686023" y="126402"/>
                </a:cubicBezTo>
                <a:cubicBezTo>
                  <a:pt x="606251" y="99018"/>
                  <a:pt x="490761" y="62108"/>
                  <a:pt x="378842" y="76396"/>
                </a:cubicBezTo>
                <a:cubicBezTo>
                  <a:pt x="266923" y="90683"/>
                  <a:pt x="54992" y="138308"/>
                  <a:pt x="14511" y="212127"/>
                </a:cubicBezTo>
                <a:cubicBezTo>
                  <a:pt x="-25970" y="285946"/>
                  <a:pt x="24036" y="470493"/>
                  <a:pt x="93092" y="526452"/>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reeform 9"/>
          <p:cNvSpPr/>
          <p:nvPr/>
        </p:nvSpPr>
        <p:spPr>
          <a:xfrm>
            <a:off x="1575288" y="611294"/>
            <a:ext cx="5372100" cy="385127"/>
          </a:xfrm>
          <a:custGeom>
            <a:avLst/>
            <a:gdLst>
              <a:gd name="connsiteX0" fmla="*/ 0 w 5372100"/>
              <a:gd name="connsiteY0" fmla="*/ 100259 h 385127"/>
              <a:gd name="connsiteX1" fmla="*/ 307181 w 5372100"/>
              <a:gd name="connsiteY1" fmla="*/ 78827 h 385127"/>
              <a:gd name="connsiteX2" fmla="*/ 550069 w 5372100"/>
              <a:gd name="connsiteY2" fmla="*/ 171696 h 385127"/>
              <a:gd name="connsiteX3" fmla="*/ 721519 w 5372100"/>
              <a:gd name="connsiteY3" fmla="*/ 278852 h 385127"/>
              <a:gd name="connsiteX4" fmla="*/ 928688 w 5372100"/>
              <a:gd name="connsiteY4" fmla="*/ 328859 h 385127"/>
              <a:gd name="connsiteX5" fmla="*/ 1143000 w 5372100"/>
              <a:gd name="connsiteY5" fmla="*/ 300284 h 385127"/>
              <a:gd name="connsiteX6" fmla="*/ 1457325 w 5372100"/>
              <a:gd name="connsiteY6" fmla="*/ 157409 h 385127"/>
              <a:gd name="connsiteX7" fmla="*/ 1700213 w 5372100"/>
              <a:gd name="connsiteY7" fmla="*/ 107402 h 385127"/>
              <a:gd name="connsiteX8" fmla="*/ 1978819 w 5372100"/>
              <a:gd name="connsiteY8" fmla="*/ 285996 h 385127"/>
              <a:gd name="connsiteX9" fmla="*/ 2150269 w 5372100"/>
              <a:gd name="connsiteY9" fmla="*/ 321715 h 385127"/>
              <a:gd name="connsiteX10" fmla="*/ 2414588 w 5372100"/>
              <a:gd name="connsiteY10" fmla="*/ 328859 h 385127"/>
              <a:gd name="connsiteX11" fmla="*/ 2686050 w 5372100"/>
              <a:gd name="connsiteY11" fmla="*/ 85971 h 385127"/>
              <a:gd name="connsiteX12" fmla="*/ 3000375 w 5372100"/>
              <a:gd name="connsiteY12" fmla="*/ 171696 h 385127"/>
              <a:gd name="connsiteX13" fmla="*/ 3200400 w 5372100"/>
              <a:gd name="connsiteY13" fmla="*/ 307427 h 385127"/>
              <a:gd name="connsiteX14" fmla="*/ 3436144 w 5372100"/>
              <a:gd name="connsiteY14" fmla="*/ 328859 h 385127"/>
              <a:gd name="connsiteX15" fmla="*/ 3586163 w 5372100"/>
              <a:gd name="connsiteY15" fmla="*/ 100259 h 385127"/>
              <a:gd name="connsiteX16" fmla="*/ 3807619 w 5372100"/>
              <a:gd name="connsiteY16" fmla="*/ 246 h 385127"/>
              <a:gd name="connsiteX17" fmla="*/ 4021931 w 5372100"/>
              <a:gd name="connsiteY17" fmla="*/ 78827 h 385127"/>
              <a:gd name="connsiteX18" fmla="*/ 4214813 w 5372100"/>
              <a:gd name="connsiteY18" fmla="*/ 278852 h 385127"/>
              <a:gd name="connsiteX19" fmla="*/ 4400550 w 5372100"/>
              <a:gd name="connsiteY19" fmla="*/ 257421 h 385127"/>
              <a:gd name="connsiteX20" fmla="*/ 4529138 w 5372100"/>
              <a:gd name="connsiteY20" fmla="*/ 185984 h 385127"/>
              <a:gd name="connsiteX21" fmla="*/ 4707731 w 5372100"/>
              <a:gd name="connsiteY21" fmla="*/ 364577 h 385127"/>
              <a:gd name="connsiteX22" fmla="*/ 4943475 w 5372100"/>
              <a:gd name="connsiteY22" fmla="*/ 371721 h 385127"/>
              <a:gd name="connsiteX23" fmla="*/ 5136356 w 5372100"/>
              <a:gd name="connsiteY23" fmla="*/ 278852 h 385127"/>
              <a:gd name="connsiteX24" fmla="*/ 5293519 w 5372100"/>
              <a:gd name="connsiteY24" fmla="*/ 157409 h 385127"/>
              <a:gd name="connsiteX25" fmla="*/ 5372100 w 5372100"/>
              <a:gd name="connsiteY25" fmla="*/ 78827 h 385127"/>
              <a:gd name="connsiteX26" fmla="*/ 5372100 w 5372100"/>
              <a:gd name="connsiteY26" fmla="*/ 78827 h 3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72100" h="385127">
                <a:moveTo>
                  <a:pt x="0" y="100259"/>
                </a:moveTo>
                <a:cubicBezTo>
                  <a:pt x="107751" y="83590"/>
                  <a:pt x="215503" y="66921"/>
                  <a:pt x="307181" y="78827"/>
                </a:cubicBezTo>
                <a:cubicBezTo>
                  <a:pt x="398859" y="90733"/>
                  <a:pt x="481013" y="138359"/>
                  <a:pt x="550069" y="171696"/>
                </a:cubicBezTo>
                <a:cubicBezTo>
                  <a:pt x="619125" y="205034"/>
                  <a:pt x="658416" y="252658"/>
                  <a:pt x="721519" y="278852"/>
                </a:cubicBezTo>
                <a:cubicBezTo>
                  <a:pt x="784622" y="305046"/>
                  <a:pt x="858441" y="325287"/>
                  <a:pt x="928688" y="328859"/>
                </a:cubicBezTo>
                <a:cubicBezTo>
                  <a:pt x="998935" y="332431"/>
                  <a:pt x="1054894" y="328859"/>
                  <a:pt x="1143000" y="300284"/>
                </a:cubicBezTo>
                <a:cubicBezTo>
                  <a:pt x="1231106" y="271709"/>
                  <a:pt x="1364456" y="189556"/>
                  <a:pt x="1457325" y="157409"/>
                </a:cubicBezTo>
                <a:cubicBezTo>
                  <a:pt x="1550194" y="125262"/>
                  <a:pt x="1613297" y="85971"/>
                  <a:pt x="1700213" y="107402"/>
                </a:cubicBezTo>
                <a:cubicBezTo>
                  <a:pt x="1787129" y="128833"/>
                  <a:pt x="1903810" y="250277"/>
                  <a:pt x="1978819" y="285996"/>
                </a:cubicBezTo>
                <a:cubicBezTo>
                  <a:pt x="2053828" y="321715"/>
                  <a:pt x="2077641" y="314571"/>
                  <a:pt x="2150269" y="321715"/>
                </a:cubicBezTo>
                <a:cubicBezTo>
                  <a:pt x="2222897" y="328859"/>
                  <a:pt x="2325291" y="368150"/>
                  <a:pt x="2414588" y="328859"/>
                </a:cubicBezTo>
                <a:cubicBezTo>
                  <a:pt x="2503885" y="289568"/>
                  <a:pt x="2588419" y="112165"/>
                  <a:pt x="2686050" y="85971"/>
                </a:cubicBezTo>
                <a:cubicBezTo>
                  <a:pt x="2783681" y="59777"/>
                  <a:pt x="2914650" y="134787"/>
                  <a:pt x="3000375" y="171696"/>
                </a:cubicBezTo>
                <a:cubicBezTo>
                  <a:pt x="3086100" y="208605"/>
                  <a:pt x="3127772" y="281233"/>
                  <a:pt x="3200400" y="307427"/>
                </a:cubicBezTo>
                <a:cubicBezTo>
                  <a:pt x="3273028" y="333621"/>
                  <a:pt x="3371850" y="363387"/>
                  <a:pt x="3436144" y="328859"/>
                </a:cubicBezTo>
                <a:cubicBezTo>
                  <a:pt x="3500438" y="294331"/>
                  <a:pt x="3524251" y="155028"/>
                  <a:pt x="3586163" y="100259"/>
                </a:cubicBezTo>
                <a:cubicBezTo>
                  <a:pt x="3648075" y="45490"/>
                  <a:pt x="3734991" y="3818"/>
                  <a:pt x="3807619" y="246"/>
                </a:cubicBezTo>
                <a:cubicBezTo>
                  <a:pt x="3880247" y="-3326"/>
                  <a:pt x="3954065" y="32393"/>
                  <a:pt x="4021931" y="78827"/>
                </a:cubicBezTo>
                <a:cubicBezTo>
                  <a:pt x="4089797" y="125261"/>
                  <a:pt x="4151710" y="249086"/>
                  <a:pt x="4214813" y="278852"/>
                </a:cubicBezTo>
                <a:cubicBezTo>
                  <a:pt x="4277916" y="308618"/>
                  <a:pt x="4348163" y="272899"/>
                  <a:pt x="4400550" y="257421"/>
                </a:cubicBezTo>
                <a:cubicBezTo>
                  <a:pt x="4452937" y="241943"/>
                  <a:pt x="4477941" y="168125"/>
                  <a:pt x="4529138" y="185984"/>
                </a:cubicBezTo>
                <a:cubicBezTo>
                  <a:pt x="4580335" y="203843"/>
                  <a:pt x="4638675" y="333621"/>
                  <a:pt x="4707731" y="364577"/>
                </a:cubicBezTo>
                <a:cubicBezTo>
                  <a:pt x="4776787" y="395533"/>
                  <a:pt x="4872038" y="386009"/>
                  <a:pt x="4943475" y="371721"/>
                </a:cubicBezTo>
                <a:cubicBezTo>
                  <a:pt x="5014913" y="357434"/>
                  <a:pt x="5078015" y="314571"/>
                  <a:pt x="5136356" y="278852"/>
                </a:cubicBezTo>
                <a:cubicBezTo>
                  <a:pt x="5194697" y="243133"/>
                  <a:pt x="5254228" y="190746"/>
                  <a:pt x="5293519" y="157409"/>
                </a:cubicBezTo>
                <a:cubicBezTo>
                  <a:pt x="5332810" y="124072"/>
                  <a:pt x="5372100" y="78827"/>
                  <a:pt x="5372100" y="78827"/>
                </a:cubicBezTo>
                <a:lnTo>
                  <a:pt x="5372100" y="78827"/>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Freeform 11"/>
          <p:cNvSpPr/>
          <p:nvPr/>
        </p:nvSpPr>
        <p:spPr>
          <a:xfrm>
            <a:off x="1539569" y="1275909"/>
            <a:ext cx="6116805" cy="254126"/>
          </a:xfrm>
          <a:custGeom>
            <a:avLst/>
            <a:gdLst>
              <a:gd name="connsiteX0" fmla="*/ 0 w 6116805"/>
              <a:gd name="connsiteY0" fmla="*/ 0 h 254126"/>
              <a:gd name="connsiteX1" fmla="*/ 257175 w 6116805"/>
              <a:gd name="connsiteY1" fmla="*/ 14287 h 254126"/>
              <a:gd name="connsiteX2" fmla="*/ 485775 w 6116805"/>
              <a:gd name="connsiteY2" fmla="*/ 78581 h 254126"/>
              <a:gd name="connsiteX3" fmla="*/ 664369 w 6116805"/>
              <a:gd name="connsiteY3" fmla="*/ 128587 h 254126"/>
              <a:gd name="connsiteX4" fmla="*/ 807244 w 6116805"/>
              <a:gd name="connsiteY4" fmla="*/ 128587 h 254126"/>
              <a:gd name="connsiteX5" fmla="*/ 1064419 w 6116805"/>
              <a:gd name="connsiteY5" fmla="*/ 71437 h 254126"/>
              <a:gd name="connsiteX6" fmla="*/ 1314450 w 6116805"/>
              <a:gd name="connsiteY6" fmla="*/ 50006 h 254126"/>
              <a:gd name="connsiteX7" fmla="*/ 1693069 w 6116805"/>
              <a:gd name="connsiteY7" fmla="*/ 92869 h 254126"/>
              <a:gd name="connsiteX8" fmla="*/ 2071688 w 6116805"/>
              <a:gd name="connsiteY8" fmla="*/ 150019 h 254126"/>
              <a:gd name="connsiteX9" fmla="*/ 2407444 w 6116805"/>
              <a:gd name="connsiteY9" fmla="*/ 235744 h 254126"/>
              <a:gd name="connsiteX10" fmla="*/ 2650332 w 6116805"/>
              <a:gd name="connsiteY10" fmla="*/ 242887 h 254126"/>
              <a:gd name="connsiteX11" fmla="*/ 2928938 w 6116805"/>
              <a:gd name="connsiteY11" fmla="*/ 107156 h 254126"/>
              <a:gd name="connsiteX12" fmla="*/ 3400425 w 6116805"/>
              <a:gd name="connsiteY12" fmla="*/ 135731 h 254126"/>
              <a:gd name="connsiteX13" fmla="*/ 3700463 w 6116805"/>
              <a:gd name="connsiteY13" fmla="*/ 221456 h 254126"/>
              <a:gd name="connsiteX14" fmla="*/ 4107657 w 6116805"/>
              <a:gd name="connsiteY14" fmla="*/ 121444 h 254126"/>
              <a:gd name="connsiteX15" fmla="*/ 4572000 w 6116805"/>
              <a:gd name="connsiteY15" fmla="*/ 228600 h 254126"/>
              <a:gd name="connsiteX16" fmla="*/ 4886325 w 6116805"/>
              <a:gd name="connsiteY16" fmla="*/ 228600 h 254126"/>
              <a:gd name="connsiteX17" fmla="*/ 5114925 w 6116805"/>
              <a:gd name="connsiteY17" fmla="*/ 107156 h 254126"/>
              <a:gd name="connsiteX18" fmla="*/ 5407819 w 6116805"/>
              <a:gd name="connsiteY18" fmla="*/ 142875 h 254126"/>
              <a:gd name="connsiteX19" fmla="*/ 5715000 w 6116805"/>
              <a:gd name="connsiteY19" fmla="*/ 250031 h 254126"/>
              <a:gd name="connsiteX20" fmla="*/ 6079332 w 6116805"/>
              <a:gd name="connsiteY20" fmla="*/ 142875 h 254126"/>
              <a:gd name="connsiteX21" fmla="*/ 6086475 w 6116805"/>
              <a:gd name="connsiteY21" fmla="*/ 135731 h 25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6805" h="254126">
                <a:moveTo>
                  <a:pt x="0" y="0"/>
                </a:moveTo>
                <a:cubicBezTo>
                  <a:pt x="88106" y="595"/>
                  <a:pt x="176213" y="1190"/>
                  <a:pt x="257175" y="14287"/>
                </a:cubicBezTo>
                <a:cubicBezTo>
                  <a:pt x="338138" y="27384"/>
                  <a:pt x="485775" y="78581"/>
                  <a:pt x="485775" y="78581"/>
                </a:cubicBezTo>
                <a:cubicBezTo>
                  <a:pt x="553641" y="97631"/>
                  <a:pt x="610791" y="120253"/>
                  <a:pt x="664369" y="128587"/>
                </a:cubicBezTo>
                <a:cubicBezTo>
                  <a:pt x="717947" y="136921"/>
                  <a:pt x="740569" y="138112"/>
                  <a:pt x="807244" y="128587"/>
                </a:cubicBezTo>
                <a:cubicBezTo>
                  <a:pt x="873919" y="119062"/>
                  <a:pt x="979885" y="84534"/>
                  <a:pt x="1064419" y="71437"/>
                </a:cubicBezTo>
                <a:cubicBezTo>
                  <a:pt x="1148953" y="58340"/>
                  <a:pt x="1209675" y="46434"/>
                  <a:pt x="1314450" y="50006"/>
                </a:cubicBezTo>
                <a:cubicBezTo>
                  <a:pt x="1419225" y="53578"/>
                  <a:pt x="1566863" y="76200"/>
                  <a:pt x="1693069" y="92869"/>
                </a:cubicBezTo>
                <a:cubicBezTo>
                  <a:pt x="1819275" y="109538"/>
                  <a:pt x="1952626" y="126207"/>
                  <a:pt x="2071688" y="150019"/>
                </a:cubicBezTo>
                <a:cubicBezTo>
                  <a:pt x="2190750" y="173831"/>
                  <a:pt x="2311003" y="220266"/>
                  <a:pt x="2407444" y="235744"/>
                </a:cubicBezTo>
                <a:cubicBezTo>
                  <a:pt x="2503885" y="251222"/>
                  <a:pt x="2563416" y="264318"/>
                  <a:pt x="2650332" y="242887"/>
                </a:cubicBezTo>
                <a:cubicBezTo>
                  <a:pt x="2737248" y="221456"/>
                  <a:pt x="2803923" y="125015"/>
                  <a:pt x="2928938" y="107156"/>
                </a:cubicBezTo>
                <a:cubicBezTo>
                  <a:pt x="3053953" y="89297"/>
                  <a:pt x="3271837" y="116681"/>
                  <a:pt x="3400425" y="135731"/>
                </a:cubicBezTo>
                <a:cubicBezTo>
                  <a:pt x="3529013" y="154781"/>
                  <a:pt x="3582591" y="223837"/>
                  <a:pt x="3700463" y="221456"/>
                </a:cubicBezTo>
                <a:cubicBezTo>
                  <a:pt x="3818335" y="219075"/>
                  <a:pt x="3962401" y="120253"/>
                  <a:pt x="4107657" y="121444"/>
                </a:cubicBezTo>
                <a:cubicBezTo>
                  <a:pt x="4252913" y="122635"/>
                  <a:pt x="4442222" y="210741"/>
                  <a:pt x="4572000" y="228600"/>
                </a:cubicBezTo>
                <a:cubicBezTo>
                  <a:pt x="4701778" y="246459"/>
                  <a:pt x="4795838" y="248841"/>
                  <a:pt x="4886325" y="228600"/>
                </a:cubicBezTo>
                <a:cubicBezTo>
                  <a:pt x="4976812" y="208359"/>
                  <a:pt x="5028009" y="121444"/>
                  <a:pt x="5114925" y="107156"/>
                </a:cubicBezTo>
                <a:cubicBezTo>
                  <a:pt x="5201841" y="92869"/>
                  <a:pt x="5307807" y="119063"/>
                  <a:pt x="5407819" y="142875"/>
                </a:cubicBezTo>
                <a:cubicBezTo>
                  <a:pt x="5507831" y="166687"/>
                  <a:pt x="5603081" y="250031"/>
                  <a:pt x="5715000" y="250031"/>
                </a:cubicBezTo>
                <a:cubicBezTo>
                  <a:pt x="5826919" y="250031"/>
                  <a:pt x="6017419" y="161925"/>
                  <a:pt x="6079332" y="142875"/>
                </a:cubicBezTo>
                <a:cubicBezTo>
                  <a:pt x="6141245" y="123825"/>
                  <a:pt x="6113860" y="129778"/>
                  <a:pt x="6086475" y="135731"/>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Freeform 13"/>
          <p:cNvSpPr/>
          <p:nvPr/>
        </p:nvSpPr>
        <p:spPr>
          <a:xfrm>
            <a:off x="1568144" y="1797403"/>
            <a:ext cx="6093619" cy="307321"/>
          </a:xfrm>
          <a:custGeom>
            <a:avLst/>
            <a:gdLst>
              <a:gd name="connsiteX0" fmla="*/ 0 w 6093619"/>
              <a:gd name="connsiteY0" fmla="*/ 0 h 307321"/>
              <a:gd name="connsiteX1" fmla="*/ 271463 w 6093619"/>
              <a:gd name="connsiteY1" fmla="*/ 28575 h 307321"/>
              <a:gd name="connsiteX2" fmla="*/ 592932 w 6093619"/>
              <a:gd name="connsiteY2" fmla="*/ 78581 h 307321"/>
              <a:gd name="connsiteX3" fmla="*/ 842963 w 6093619"/>
              <a:gd name="connsiteY3" fmla="*/ 178593 h 307321"/>
              <a:gd name="connsiteX4" fmla="*/ 1150144 w 6093619"/>
              <a:gd name="connsiteY4" fmla="*/ 300037 h 307321"/>
              <a:gd name="connsiteX5" fmla="*/ 1378744 w 6093619"/>
              <a:gd name="connsiteY5" fmla="*/ 121443 h 307321"/>
              <a:gd name="connsiteX6" fmla="*/ 1657350 w 6093619"/>
              <a:gd name="connsiteY6" fmla="*/ 64293 h 307321"/>
              <a:gd name="connsiteX7" fmla="*/ 1893094 w 6093619"/>
              <a:gd name="connsiteY7" fmla="*/ 171450 h 307321"/>
              <a:gd name="connsiteX8" fmla="*/ 2336007 w 6093619"/>
              <a:gd name="connsiteY8" fmla="*/ 171450 h 307321"/>
              <a:gd name="connsiteX9" fmla="*/ 2721769 w 6093619"/>
              <a:gd name="connsiteY9" fmla="*/ 307181 h 307321"/>
              <a:gd name="connsiteX10" fmla="*/ 3057525 w 6093619"/>
              <a:gd name="connsiteY10" fmla="*/ 142875 h 307321"/>
              <a:gd name="connsiteX11" fmla="*/ 3414713 w 6093619"/>
              <a:gd name="connsiteY11" fmla="*/ 92868 h 307321"/>
              <a:gd name="connsiteX12" fmla="*/ 3821907 w 6093619"/>
              <a:gd name="connsiteY12" fmla="*/ 178593 h 307321"/>
              <a:gd name="connsiteX13" fmla="*/ 4171950 w 6093619"/>
              <a:gd name="connsiteY13" fmla="*/ 250031 h 307321"/>
              <a:gd name="connsiteX14" fmla="*/ 4471988 w 6093619"/>
              <a:gd name="connsiteY14" fmla="*/ 285750 h 307321"/>
              <a:gd name="connsiteX15" fmla="*/ 4736307 w 6093619"/>
              <a:gd name="connsiteY15" fmla="*/ 178593 h 307321"/>
              <a:gd name="connsiteX16" fmla="*/ 5114925 w 6093619"/>
              <a:gd name="connsiteY16" fmla="*/ 164306 h 307321"/>
              <a:gd name="connsiteX17" fmla="*/ 5429250 w 6093619"/>
              <a:gd name="connsiteY17" fmla="*/ 271462 h 307321"/>
              <a:gd name="connsiteX18" fmla="*/ 5836444 w 6093619"/>
              <a:gd name="connsiteY18" fmla="*/ 278606 h 307321"/>
              <a:gd name="connsiteX19" fmla="*/ 6093619 w 6093619"/>
              <a:gd name="connsiteY19" fmla="*/ 171450 h 307321"/>
              <a:gd name="connsiteX20" fmla="*/ 6093619 w 6093619"/>
              <a:gd name="connsiteY20" fmla="*/ 171450 h 30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3619" h="307321">
                <a:moveTo>
                  <a:pt x="0" y="0"/>
                </a:moveTo>
                <a:cubicBezTo>
                  <a:pt x="86320" y="7739"/>
                  <a:pt x="172641" y="15478"/>
                  <a:pt x="271463" y="28575"/>
                </a:cubicBezTo>
                <a:cubicBezTo>
                  <a:pt x="370285" y="41672"/>
                  <a:pt x="497682" y="53578"/>
                  <a:pt x="592932" y="78581"/>
                </a:cubicBezTo>
                <a:cubicBezTo>
                  <a:pt x="688182" y="103584"/>
                  <a:pt x="842963" y="178593"/>
                  <a:pt x="842963" y="178593"/>
                </a:cubicBezTo>
                <a:cubicBezTo>
                  <a:pt x="935832" y="215502"/>
                  <a:pt x="1060847" y="309562"/>
                  <a:pt x="1150144" y="300037"/>
                </a:cubicBezTo>
                <a:cubicBezTo>
                  <a:pt x="1239441" y="290512"/>
                  <a:pt x="1294210" y="160734"/>
                  <a:pt x="1378744" y="121443"/>
                </a:cubicBezTo>
                <a:cubicBezTo>
                  <a:pt x="1463278" y="82152"/>
                  <a:pt x="1571625" y="55959"/>
                  <a:pt x="1657350" y="64293"/>
                </a:cubicBezTo>
                <a:cubicBezTo>
                  <a:pt x="1743075" y="72627"/>
                  <a:pt x="1779985" y="153591"/>
                  <a:pt x="1893094" y="171450"/>
                </a:cubicBezTo>
                <a:cubicBezTo>
                  <a:pt x="2006204" y="189310"/>
                  <a:pt x="2197895" y="148828"/>
                  <a:pt x="2336007" y="171450"/>
                </a:cubicBezTo>
                <a:cubicBezTo>
                  <a:pt x="2474120" y="194072"/>
                  <a:pt x="2601516" y="311943"/>
                  <a:pt x="2721769" y="307181"/>
                </a:cubicBezTo>
                <a:cubicBezTo>
                  <a:pt x="2842022" y="302419"/>
                  <a:pt x="2942034" y="178594"/>
                  <a:pt x="3057525" y="142875"/>
                </a:cubicBezTo>
                <a:cubicBezTo>
                  <a:pt x="3173016" y="107156"/>
                  <a:pt x="3287316" y="86915"/>
                  <a:pt x="3414713" y="92868"/>
                </a:cubicBezTo>
                <a:cubicBezTo>
                  <a:pt x="3542110" y="98821"/>
                  <a:pt x="3821907" y="178593"/>
                  <a:pt x="3821907" y="178593"/>
                </a:cubicBezTo>
                <a:cubicBezTo>
                  <a:pt x="3948113" y="204787"/>
                  <a:pt x="4063603" y="232172"/>
                  <a:pt x="4171950" y="250031"/>
                </a:cubicBezTo>
                <a:cubicBezTo>
                  <a:pt x="4280297" y="267890"/>
                  <a:pt x="4377929" y="297656"/>
                  <a:pt x="4471988" y="285750"/>
                </a:cubicBezTo>
                <a:cubicBezTo>
                  <a:pt x="4566047" y="273844"/>
                  <a:pt x="4629151" y="198834"/>
                  <a:pt x="4736307" y="178593"/>
                </a:cubicBezTo>
                <a:cubicBezTo>
                  <a:pt x="4843463" y="158352"/>
                  <a:pt x="4999435" y="148828"/>
                  <a:pt x="5114925" y="164306"/>
                </a:cubicBezTo>
                <a:cubicBezTo>
                  <a:pt x="5230416" y="179784"/>
                  <a:pt x="5308997" y="252412"/>
                  <a:pt x="5429250" y="271462"/>
                </a:cubicBezTo>
                <a:cubicBezTo>
                  <a:pt x="5549503" y="290512"/>
                  <a:pt x="5725716" y="295275"/>
                  <a:pt x="5836444" y="278606"/>
                </a:cubicBezTo>
                <a:cubicBezTo>
                  <a:pt x="5947172" y="261937"/>
                  <a:pt x="6093619" y="171450"/>
                  <a:pt x="6093619" y="171450"/>
                </a:cubicBezTo>
                <a:lnTo>
                  <a:pt x="6093619" y="17145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Freeform 14"/>
          <p:cNvSpPr/>
          <p:nvPr/>
        </p:nvSpPr>
        <p:spPr>
          <a:xfrm>
            <a:off x="1539569" y="2276034"/>
            <a:ext cx="6215063" cy="542602"/>
          </a:xfrm>
          <a:custGeom>
            <a:avLst/>
            <a:gdLst>
              <a:gd name="connsiteX0" fmla="*/ 0 w 6136481"/>
              <a:gd name="connsiteY0" fmla="*/ 0 h 542602"/>
              <a:gd name="connsiteX1" fmla="*/ 357187 w 6136481"/>
              <a:gd name="connsiteY1" fmla="*/ 71437 h 542602"/>
              <a:gd name="connsiteX2" fmla="*/ 671512 w 6136481"/>
              <a:gd name="connsiteY2" fmla="*/ 321469 h 542602"/>
              <a:gd name="connsiteX3" fmla="*/ 1207293 w 6136481"/>
              <a:gd name="connsiteY3" fmla="*/ 307181 h 542602"/>
              <a:gd name="connsiteX4" fmla="*/ 1414462 w 6136481"/>
              <a:gd name="connsiteY4" fmla="*/ 135731 h 542602"/>
              <a:gd name="connsiteX5" fmla="*/ 1978818 w 6136481"/>
              <a:gd name="connsiteY5" fmla="*/ 235744 h 542602"/>
              <a:gd name="connsiteX6" fmla="*/ 2436018 w 6136481"/>
              <a:gd name="connsiteY6" fmla="*/ 478631 h 542602"/>
              <a:gd name="connsiteX7" fmla="*/ 2907506 w 6136481"/>
              <a:gd name="connsiteY7" fmla="*/ 485775 h 542602"/>
              <a:gd name="connsiteX8" fmla="*/ 3121818 w 6136481"/>
              <a:gd name="connsiteY8" fmla="*/ 164306 h 542602"/>
              <a:gd name="connsiteX9" fmla="*/ 3393281 w 6136481"/>
              <a:gd name="connsiteY9" fmla="*/ 164306 h 542602"/>
              <a:gd name="connsiteX10" fmla="*/ 3514725 w 6136481"/>
              <a:gd name="connsiteY10" fmla="*/ 414337 h 542602"/>
              <a:gd name="connsiteX11" fmla="*/ 3707606 w 6136481"/>
              <a:gd name="connsiteY11" fmla="*/ 442912 h 542602"/>
              <a:gd name="connsiteX12" fmla="*/ 3907631 w 6136481"/>
              <a:gd name="connsiteY12" fmla="*/ 400050 h 542602"/>
              <a:gd name="connsiteX13" fmla="*/ 4064793 w 6136481"/>
              <a:gd name="connsiteY13" fmla="*/ 257175 h 542602"/>
              <a:gd name="connsiteX14" fmla="*/ 4307681 w 6136481"/>
              <a:gd name="connsiteY14" fmla="*/ 278606 h 542602"/>
              <a:gd name="connsiteX15" fmla="*/ 4493418 w 6136481"/>
              <a:gd name="connsiteY15" fmla="*/ 421481 h 542602"/>
              <a:gd name="connsiteX16" fmla="*/ 4657725 w 6136481"/>
              <a:gd name="connsiteY16" fmla="*/ 521494 h 542602"/>
              <a:gd name="connsiteX17" fmla="*/ 4907756 w 6136481"/>
              <a:gd name="connsiteY17" fmla="*/ 528637 h 542602"/>
              <a:gd name="connsiteX18" fmla="*/ 5114925 w 6136481"/>
              <a:gd name="connsiteY18" fmla="*/ 364331 h 542602"/>
              <a:gd name="connsiteX19" fmla="*/ 5343525 w 6136481"/>
              <a:gd name="connsiteY19" fmla="*/ 314325 h 542602"/>
              <a:gd name="connsiteX20" fmla="*/ 5579268 w 6136481"/>
              <a:gd name="connsiteY20" fmla="*/ 428625 h 542602"/>
              <a:gd name="connsiteX21" fmla="*/ 5836443 w 6136481"/>
              <a:gd name="connsiteY21" fmla="*/ 535781 h 542602"/>
              <a:gd name="connsiteX22" fmla="*/ 6136481 w 6136481"/>
              <a:gd name="connsiteY22" fmla="*/ 385762 h 542602"/>
              <a:gd name="connsiteX23" fmla="*/ 6136481 w 6136481"/>
              <a:gd name="connsiteY23" fmla="*/ 385762 h 5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36481" h="542602">
                <a:moveTo>
                  <a:pt x="0" y="0"/>
                </a:moveTo>
                <a:cubicBezTo>
                  <a:pt x="122634" y="8929"/>
                  <a:pt x="245268" y="17859"/>
                  <a:pt x="357187" y="71437"/>
                </a:cubicBezTo>
                <a:cubicBezTo>
                  <a:pt x="469106" y="125015"/>
                  <a:pt x="529828" y="282178"/>
                  <a:pt x="671512" y="321469"/>
                </a:cubicBezTo>
                <a:cubicBezTo>
                  <a:pt x="813196" y="360760"/>
                  <a:pt x="1083468" y="338137"/>
                  <a:pt x="1207293" y="307181"/>
                </a:cubicBezTo>
                <a:cubicBezTo>
                  <a:pt x="1331118" y="276225"/>
                  <a:pt x="1285875" y="147637"/>
                  <a:pt x="1414462" y="135731"/>
                </a:cubicBezTo>
                <a:cubicBezTo>
                  <a:pt x="1543049" y="123825"/>
                  <a:pt x="1808559" y="178594"/>
                  <a:pt x="1978818" y="235744"/>
                </a:cubicBezTo>
                <a:cubicBezTo>
                  <a:pt x="2149077" y="292894"/>
                  <a:pt x="2281237" y="436959"/>
                  <a:pt x="2436018" y="478631"/>
                </a:cubicBezTo>
                <a:cubicBezTo>
                  <a:pt x="2590799" y="520303"/>
                  <a:pt x="2793206" y="538163"/>
                  <a:pt x="2907506" y="485775"/>
                </a:cubicBezTo>
                <a:cubicBezTo>
                  <a:pt x="3021806" y="433388"/>
                  <a:pt x="3040856" y="217884"/>
                  <a:pt x="3121818" y="164306"/>
                </a:cubicBezTo>
                <a:cubicBezTo>
                  <a:pt x="3202780" y="110728"/>
                  <a:pt x="3327797" y="122634"/>
                  <a:pt x="3393281" y="164306"/>
                </a:cubicBezTo>
                <a:cubicBezTo>
                  <a:pt x="3458765" y="205978"/>
                  <a:pt x="3462338" y="367903"/>
                  <a:pt x="3514725" y="414337"/>
                </a:cubicBezTo>
                <a:cubicBezTo>
                  <a:pt x="3567113" y="460771"/>
                  <a:pt x="3642122" y="445293"/>
                  <a:pt x="3707606" y="442912"/>
                </a:cubicBezTo>
                <a:cubicBezTo>
                  <a:pt x="3773090" y="440531"/>
                  <a:pt x="3848100" y="431006"/>
                  <a:pt x="3907631" y="400050"/>
                </a:cubicBezTo>
                <a:cubicBezTo>
                  <a:pt x="3967162" y="369094"/>
                  <a:pt x="3998118" y="277416"/>
                  <a:pt x="4064793" y="257175"/>
                </a:cubicBezTo>
                <a:cubicBezTo>
                  <a:pt x="4131468" y="236934"/>
                  <a:pt x="4236244" y="251222"/>
                  <a:pt x="4307681" y="278606"/>
                </a:cubicBezTo>
                <a:cubicBezTo>
                  <a:pt x="4379118" y="305990"/>
                  <a:pt x="4435077" y="381000"/>
                  <a:pt x="4493418" y="421481"/>
                </a:cubicBezTo>
                <a:cubicBezTo>
                  <a:pt x="4551759" y="461962"/>
                  <a:pt x="4588669" y="503635"/>
                  <a:pt x="4657725" y="521494"/>
                </a:cubicBezTo>
                <a:cubicBezTo>
                  <a:pt x="4726781" y="539353"/>
                  <a:pt x="4831556" y="554831"/>
                  <a:pt x="4907756" y="528637"/>
                </a:cubicBezTo>
                <a:cubicBezTo>
                  <a:pt x="4983956" y="502443"/>
                  <a:pt x="5042297" y="400050"/>
                  <a:pt x="5114925" y="364331"/>
                </a:cubicBezTo>
                <a:cubicBezTo>
                  <a:pt x="5187553" y="328612"/>
                  <a:pt x="5266135" y="303609"/>
                  <a:pt x="5343525" y="314325"/>
                </a:cubicBezTo>
                <a:cubicBezTo>
                  <a:pt x="5420915" y="325041"/>
                  <a:pt x="5497115" y="391716"/>
                  <a:pt x="5579268" y="428625"/>
                </a:cubicBezTo>
                <a:cubicBezTo>
                  <a:pt x="5661421" y="465534"/>
                  <a:pt x="5743574" y="542925"/>
                  <a:pt x="5836443" y="535781"/>
                </a:cubicBezTo>
                <a:cubicBezTo>
                  <a:pt x="5929312" y="528637"/>
                  <a:pt x="6136481" y="385762"/>
                  <a:pt x="6136481" y="385762"/>
                </a:cubicBezTo>
                <a:lnTo>
                  <a:pt x="6136481" y="385762"/>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Diamond 15"/>
          <p:cNvSpPr/>
          <p:nvPr/>
        </p:nvSpPr>
        <p:spPr>
          <a:xfrm>
            <a:off x="1228245" y="529910"/>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cs typeface="Calibri" panose="020F0502020204030204" pitchFamily="34" charset="0"/>
              </a:rPr>
              <a:t>1</a:t>
            </a:r>
            <a:endParaRPr lang="en-US" dirty="0">
              <a:solidFill>
                <a:schemeClr val="tx1"/>
              </a:solidFill>
              <a:latin typeface="Calibri" panose="020F0502020204030204" pitchFamily="34" charset="0"/>
              <a:cs typeface="Calibri" panose="020F0502020204030204" pitchFamily="34" charset="0"/>
            </a:endParaRPr>
          </a:p>
        </p:txBody>
      </p:sp>
      <p:sp>
        <p:nvSpPr>
          <p:cNvPr id="17" name="Diamond 16"/>
          <p:cNvSpPr/>
          <p:nvPr/>
        </p:nvSpPr>
        <p:spPr>
          <a:xfrm>
            <a:off x="1199670" y="1090453"/>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2</a:t>
            </a:r>
            <a:endParaRPr lang="en-US" dirty="0">
              <a:solidFill>
                <a:schemeClr val="tx1"/>
              </a:solidFill>
              <a:latin typeface="Calibri" panose="020F0502020204030204" pitchFamily="34" charset="0"/>
              <a:cs typeface="Calibri" panose="020F0502020204030204" pitchFamily="34" charset="0"/>
            </a:endParaRPr>
          </a:p>
        </p:txBody>
      </p:sp>
      <p:sp>
        <p:nvSpPr>
          <p:cNvPr id="19" name="Diamond 18"/>
          <p:cNvSpPr/>
          <p:nvPr/>
        </p:nvSpPr>
        <p:spPr>
          <a:xfrm>
            <a:off x="1213957" y="1608895"/>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cs typeface="Calibri" panose="020F0502020204030204" pitchFamily="34" charset="0"/>
              </a:rPr>
              <a:t>3</a:t>
            </a:r>
            <a:endParaRPr lang="en-US" dirty="0">
              <a:solidFill>
                <a:schemeClr val="tx1"/>
              </a:solidFill>
              <a:latin typeface="Calibri" panose="020F0502020204030204" pitchFamily="34" charset="0"/>
              <a:cs typeface="Calibri" panose="020F0502020204030204" pitchFamily="34" charset="0"/>
            </a:endParaRPr>
          </a:p>
        </p:txBody>
      </p:sp>
      <p:sp>
        <p:nvSpPr>
          <p:cNvPr id="20" name="Diamond 19"/>
          <p:cNvSpPr/>
          <p:nvPr/>
        </p:nvSpPr>
        <p:spPr>
          <a:xfrm>
            <a:off x="1199669" y="2090578"/>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cs typeface="Calibri" panose="020F0502020204030204" pitchFamily="34" charset="0"/>
              </a:rPr>
              <a:t>4</a:t>
            </a:r>
            <a:endParaRPr lang="en-US" dirty="0">
              <a:solidFill>
                <a:schemeClr val="tx1"/>
              </a:solidFill>
              <a:latin typeface="Calibri" panose="020F0502020204030204" pitchFamily="34" charset="0"/>
              <a:cs typeface="Calibri" panose="020F0502020204030204" pitchFamily="34" charset="0"/>
            </a:endParaRPr>
          </a:p>
        </p:txBody>
      </p:sp>
      <p:sp>
        <p:nvSpPr>
          <p:cNvPr id="21" name="Rectangle 20"/>
          <p:cNvSpPr/>
          <p:nvPr/>
        </p:nvSpPr>
        <p:spPr>
          <a:xfrm>
            <a:off x="594213" y="3667755"/>
            <a:ext cx="7648490" cy="523220"/>
          </a:xfrm>
          <a:prstGeom prst="rect">
            <a:avLst/>
          </a:prstGeom>
        </p:spPr>
        <p:txBody>
          <a:bodyPr wrap="square">
            <a:spAutoFit/>
          </a:bodyPr>
          <a:lstStyle/>
          <a:p>
            <a:pPr>
              <a:buClrTx/>
            </a:pP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khoảng</a:t>
            </a:r>
            <a:r>
              <a:rPr lang="en-US" sz="2800" dirty="0">
                <a:solidFill>
                  <a:srgbClr val="FF0000"/>
                </a:solidFill>
                <a:latin typeface="Calibri" panose="020F0502020204030204" pitchFamily="34" charset="0"/>
                <a:cs typeface="Calibri" panose="020F0502020204030204" pitchFamily="34" charset="0"/>
              </a:rPr>
              <a:t> 10 con</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2" name="Rectangle 21"/>
          <p:cNvSpPr/>
          <p:nvPr/>
        </p:nvSpPr>
        <p:spPr>
          <a:xfrm>
            <a:off x="594213" y="4307468"/>
            <a:ext cx="11526207" cy="523220"/>
          </a:xfrm>
          <a:prstGeom prst="rect">
            <a:avLst/>
          </a:prstGeom>
        </p:spPr>
        <p:txBody>
          <a:bodyPr wrap="square">
            <a:spAutoFit/>
          </a:bodyPr>
          <a:lstStyle/>
          <a:p>
            <a:pPr>
              <a:buClrTx/>
            </a:pPr>
            <a:r>
              <a:rPr lang="vi-VN" sz="2800" dirty="0">
                <a:latin typeface="Calibri" panose="020F0502020204030204" pitchFamily="34" charset="0"/>
                <a:cs typeface="Calibri" panose="020F0502020204030204" pitchFamily="34" charset="0"/>
              </a:rPr>
              <a:t>Đếm số con bướm </a:t>
            </a:r>
            <a:r>
              <a:rPr lang="vi-VN" sz="2800" dirty="0">
                <a:solidFill>
                  <a:srgbClr val="FF0000"/>
                </a:solidFill>
                <a:latin typeface="Calibri" panose="020F0502020204030204" pitchFamily="34" charset="0"/>
                <a:cs typeface="Calibri" panose="020F0502020204030204" pitchFamily="34" charset="0"/>
              </a:rPr>
              <a:t>theo các hàng </a:t>
            </a:r>
            <a:r>
              <a:rPr lang="vi-VN" sz="2800" dirty="0">
                <a:latin typeface="Calibri" panose="020F0502020204030204" pitchFamily="34" charset="0"/>
                <a:cs typeface="Calibri" panose="020F0502020204030204" pitchFamily="34" charset="0"/>
              </a:rPr>
              <a:t>(1 chục, 2 chục, 3 chục, 4 chục</a:t>
            </a:r>
            <a:r>
              <a:rPr lang="vi-VN" sz="2800" dirty="0" smtClean="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24" name="Rectangle 23"/>
          <p:cNvSpPr/>
          <p:nvPr/>
        </p:nvSpPr>
        <p:spPr>
          <a:xfrm>
            <a:off x="594213" y="4910261"/>
            <a:ext cx="5772559" cy="523220"/>
          </a:xfrm>
          <a:prstGeom prst="rect">
            <a:avLst/>
          </a:prstGeom>
        </p:spPr>
        <p:txBody>
          <a:bodyPr wrap="square">
            <a:spAutoFit/>
          </a:bodyPr>
          <a:lstStyle/>
          <a:p>
            <a:pPr>
              <a:buClrTx/>
            </a:pPr>
            <a:r>
              <a:rPr lang="vi-VN" sz="2800" dirty="0">
                <a:latin typeface="Calibri" panose="020F0502020204030204" pitchFamily="34" charset="0"/>
                <a:cs typeface="Calibri" panose="020F0502020204030204" pitchFamily="34" charset="0"/>
              </a:rPr>
              <a:t>Em nói: Có </a:t>
            </a:r>
            <a:r>
              <a:rPr lang="vi-VN" sz="2800" dirty="0">
                <a:solidFill>
                  <a:srgbClr val="FF0000"/>
                </a:solidFill>
                <a:latin typeface="Calibri" panose="020F0502020204030204" pitchFamily="34" charset="0"/>
                <a:cs typeface="Calibri" panose="020F0502020204030204" pitchFamily="34" charset="0"/>
              </a:rPr>
              <a:t>khoảng 40 con bướm</a:t>
            </a:r>
            <a:r>
              <a:rPr lang="vi-VN" sz="2800" dirty="0" smtClean="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sp>
        <p:nvSpPr>
          <p:cNvPr id="27" name="Rounded Rectangle 26"/>
          <p:cNvSpPr/>
          <p:nvPr/>
        </p:nvSpPr>
        <p:spPr>
          <a:xfrm>
            <a:off x="594213" y="79418"/>
            <a:ext cx="7874000" cy="2811942"/>
          </a:xfrm>
          <a:prstGeom prst="roundRect">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480" t="10074" r="2160" b="55851"/>
          <a:stretch>
            <a:fillRect/>
          </a:stretch>
        </p:blipFill>
        <p:spPr>
          <a:xfrm>
            <a:off x="11062934" y="1843075"/>
            <a:ext cx="849472" cy="1142564"/>
          </a:xfrm>
          <a:prstGeom prst="rect">
            <a:avLst/>
          </a:prstGeom>
        </p:spPr>
      </p:pic>
      <p:grpSp>
        <p:nvGrpSpPr>
          <p:cNvPr id="32" name="Group 31"/>
          <p:cNvGrpSpPr/>
          <p:nvPr/>
        </p:nvGrpSpPr>
        <p:grpSpPr>
          <a:xfrm>
            <a:off x="8807320" y="330851"/>
            <a:ext cx="2680350" cy="1605848"/>
            <a:chOff x="8002145" y="5288184"/>
            <a:chExt cx="2680350" cy="1605848"/>
          </a:xfrm>
        </p:grpSpPr>
        <p:sp>
          <p:nvSpPr>
            <p:cNvPr id="30" name="Oval Callout 29"/>
            <p:cNvSpPr/>
            <p:nvPr/>
          </p:nvSpPr>
          <p:spPr>
            <a:xfrm>
              <a:off x="8002145" y="5288184"/>
              <a:ext cx="2680349" cy="1605848"/>
            </a:xfrm>
            <a:prstGeom prst="wedgeEllipseCallout">
              <a:avLst>
                <a:gd name="adj1" fmla="val 35674"/>
                <a:gd name="adj2" fmla="val 62568"/>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1" name="Rectangle 30"/>
            <p:cNvSpPr/>
            <p:nvPr/>
          </p:nvSpPr>
          <p:spPr>
            <a:xfrm>
              <a:off x="8032867" y="5554411"/>
              <a:ext cx="2649628" cy="1200329"/>
            </a:xfrm>
            <a:prstGeom prst="rect">
              <a:avLst/>
            </a:prstGeom>
          </p:spPr>
          <p:txBody>
            <a:bodyPr wrap="square">
              <a:spAutoFit/>
            </a:bodyPr>
            <a:lstStyle/>
            <a:p>
              <a:pPr algn="ctr"/>
              <a:r>
                <a:rPr lang="vi-VN" sz="2400" dirty="0">
                  <a:solidFill>
                    <a:srgbClr val="0A2246"/>
                  </a:solidFill>
                  <a:latin typeface="Calibri" panose="020F0502020204030204" pitchFamily="34" charset="0"/>
                  <a:cs typeface="Calibri" panose="020F0502020204030204" pitchFamily="34" charset="0"/>
                </a:rPr>
                <a:t>Đếm từng con xem em </a:t>
              </a:r>
              <a:r>
                <a:rPr lang="vi-VN" sz="2400" b="1" dirty="0">
                  <a:solidFill>
                    <a:srgbClr val="0A2246"/>
                  </a:solidFill>
                  <a:latin typeface="Calibri" panose="020F0502020204030204" pitchFamily="34" charset="0"/>
                  <a:cs typeface="Calibri" panose="020F0502020204030204" pitchFamily="34" charset="0"/>
                </a:rPr>
                <a:t>ước lượng </a:t>
              </a:r>
              <a:r>
                <a:rPr lang="vi-VN" sz="2400" dirty="0">
                  <a:solidFill>
                    <a:srgbClr val="0A2246"/>
                  </a:solidFill>
                  <a:latin typeface="Calibri" panose="020F0502020204030204" pitchFamily="34" charset="0"/>
                  <a:cs typeface="Calibri" panose="020F0502020204030204" pitchFamily="34" charset="0"/>
                </a:rPr>
                <a:t>có </a:t>
              </a:r>
              <a:r>
                <a:rPr lang="vi-VN" sz="2400" b="1" dirty="0">
                  <a:solidFill>
                    <a:srgbClr val="0A2246"/>
                  </a:solidFill>
                  <a:latin typeface="Calibri" panose="020F0502020204030204" pitchFamily="34" charset="0"/>
                  <a:cs typeface="Calibri" panose="020F0502020204030204" pitchFamily="34" charset="0"/>
                </a:rPr>
                <a:t>đúng</a:t>
              </a:r>
              <a:r>
                <a:rPr lang="vi-VN" sz="2400" dirty="0">
                  <a:solidFill>
                    <a:srgbClr val="0A2246"/>
                  </a:solidFill>
                  <a:latin typeface="Calibri" panose="020F0502020204030204" pitchFamily="34" charset="0"/>
                  <a:cs typeface="Calibri" panose="020F0502020204030204" pitchFamily="34" charset="0"/>
                </a:rPr>
                <a:t> </a:t>
              </a:r>
              <a:r>
                <a:rPr lang="vi-VN" sz="2400" dirty="0" smtClean="0">
                  <a:solidFill>
                    <a:srgbClr val="0A2246"/>
                  </a:solidFill>
                  <a:latin typeface="Calibri" panose="020F0502020204030204" pitchFamily="34" charset="0"/>
                  <a:cs typeface="Calibri" panose="020F0502020204030204" pitchFamily="34" charset="0"/>
                </a:rPr>
                <a:t>không</a:t>
              </a:r>
              <a:endParaRPr lang="vi-VN" sz="2400" dirty="0">
                <a:solidFill>
                  <a:srgbClr val="0A2246"/>
                </a:solidFill>
                <a:latin typeface="Calibri" panose="020F0502020204030204" pitchFamily="34" charset="0"/>
                <a:cs typeface="Calibri" panose="020F0502020204030204" pitchFamily="34" charset="0"/>
              </a:endParaRPr>
            </a:p>
          </p:txBody>
        </p:sp>
      </p:grpSp>
      <p:sp>
        <p:nvSpPr>
          <p:cNvPr id="33" name="Rectangle 32"/>
          <p:cNvSpPr/>
          <p:nvPr/>
        </p:nvSpPr>
        <p:spPr>
          <a:xfrm>
            <a:off x="1177086" y="5526162"/>
            <a:ext cx="9756437" cy="1384995"/>
          </a:xfrm>
          <a:prstGeom prst="rect">
            <a:avLst/>
          </a:prstGeom>
        </p:spPr>
        <p:txBody>
          <a:bodyPr wrap="square">
            <a:spAutoFit/>
          </a:bodyPr>
          <a:lstStyle/>
          <a:p>
            <a:pPr marL="457200" indent="-457200" algn="ctr">
              <a:buFont typeface="Wingdings" panose="05000000000000000000" pitchFamily="2" charset="2"/>
              <a:buChar char="à"/>
            </a:pPr>
            <a:r>
              <a:rPr lang="vi-VN" sz="2800" kern="1200" dirty="0" smtClean="0">
                <a:latin typeface="Calibri" panose="020F0502020204030204" pitchFamily="34" charset="0"/>
                <a:cs typeface="Calibri" panose="020F0502020204030204" pitchFamily="34" charset="0"/>
                <a:sym typeface="Wingdings" panose="05000000000000000000" pitchFamily="2" charset="2"/>
              </a:rPr>
              <a:t>Chọn </a:t>
            </a:r>
            <a:r>
              <a:rPr lang="vi-VN" sz="2800" kern="1200" dirty="0">
                <a:latin typeface="Calibri" panose="020F0502020204030204" pitchFamily="34" charset="0"/>
                <a:cs typeface="Calibri" panose="020F0502020204030204" pitchFamily="34" charset="0"/>
                <a:sym typeface="Wingdings" panose="05000000000000000000" pitchFamily="2" charset="2"/>
              </a:rPr>
              <a:t>nhóm mẫu có khoảng 10 vật rồi đếm theo chục </a:t>
            </a:r>
            <a:endParaRPr lang="en-US" sz="2800" kern="1200" dirty="0" smtClean="0">
              <a:latin typeface="Calibri" panose="020F0502020204030204" pitchFamily="34" charset="0"/>
              <a:cs typeface="Calibri" panose="020F0502020204030204" pitchFamily="34" charset="0"/>
              <a:sym typeface="Wingdings" panose="05000000000000000000" pitchFamily="2" charset="2"/>
            </a:endParaRPr>
          </a:p>
          <a:p>
            <a:pPr algn="ctr"/>
            <a:r>
              <a:rPr lang="vi-VN" sz="2800" kern="1200" dirty="0" smtClean="0">
                <a:latin typeface="Calibri" panose="020F0502020204030204" pitchFamily="34" charset="0"/>
                <a:cs typeface="Calibri" panose="020F0502020204030204" pitchFamily="34" charset="0"/>
                <a:sym typeface="Wingdings" panose="05000000000000000000" pitchFamily="2" charset="2"/>
              </a:rPr>
              <a:t>(</a:t>
            </a:r>
            <a:r>
              <a:rPr lang="vi-VN" sz="2800" kern="1200" dirty="0">
                <a:latin typeface="Calibri" panose="020F0502020204030204" pitchFamily="34" charset="0"/>
                <a:cs typeface="Calibri" panose="020F0502020204030204" pitchFamily="34" charset="0"/>
                <a:sym typeface="Wingdings" panose="05000000000000000000" pitchFamily="2" charset="2"/>
              </a:rPr>
              <a:t>số lượng các nhóm gần bằng nhau</a:t>
            </a:r>
            <a:r>
              <a:rPr lang="vi-VN" sz="2800" kern="1200" dirty="0" smtClean="0">
                <a:latin typeface="Calibri" panose="020F0502020204030204" pitchFamily="34" charset="0"/>
                <a:cs typeface="Calibri" panose="020F0502020204030204" pitchFamily="34" charset="0"/>
                <a:sym typeface="Wingdings" panose="05000000000000000000" pitchFamily="2" charset="2"/>
              </a:rPr>
              <a:t>)</a:t>
            </a:r>
            <a:endParaRPr lang="vi-VN" sz="2800" kern="1200" dirty="0">
              <a:latin typeface="Calibri" panose="020F0502020204030204" pitchFamily="34" charset="0"/>
              <a:cs typeface="Calibri" panose="020F0502020204030204" pitchFamily="34" charset="0"/>
              <a:sym typeface="Wingdings" panose="05000000000000000000" pitchFamily="2" charset="2"/>
            </a:endParaRPr>
          </a:p>
          <a:p>
            <a:pPr lvl="0" algn="ctr">
              <a:buClrTx/>
            </a:pPr>
            <a:endParaRPr lang="en-US" sz="2800" kern="1200" dirty="0">
              <a:solidFill>
                <a:prstClr val="black"/>
              </a:solidFill>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par>
                                <p:cTn id="74" presetID="32" presetClass="emph" presetSubtype="0" fill="hold" nodeType="withEffect">
                                  <p:stCondLst>
                                    <p:cond delay="0"/>
                                  </p:stCondLst>
                                  <p:childTnLst>
                                    <p:animRot by="120000">
                                      <p:cBhvr>
                                        <p:cTn id="75" dur="230" fill="hold">
                                          <p:stCondLst>
                                            <p:cond delay="0"/>
                                          </p:stCondLst>
                                        </p:cTn>
                                        <p:tgtEl>
                                          <p:spTgt spid="29"/>
                                        </p:tgtEl>
                                        <p:attrNameLst>
                                          <p:attrName>r</p:attrName>
                                        </p:attrNameLst>
                                      </p:cBhvr>
                                    </p:animRot>
                                    <p:animRot by="-240000">
                                      <p:cBhvr>
                                        <p:cTn id="76" dur="460" fill="hold">
                                          <p:stCondLst>
                                            <p:cond delay="460"/>
                                          </p:stCondLst>
                                        </p:cTn>
                                        <p:tgtEl>
                                          <p:spTgt spid="29"/>
                                        </p:tgtEl>
                                        <p:attrNameLst>
                                          <p:attrName>r</p:attrName>
                                        </p:attrNameLst>
                                      </p:cBhvr>
                                    </p:animRot>
                                    <p:animRot by="240000">
                                      <p:cBhvr>
                                        <p:cTn id="77" dur="460" fill="hold">
                                          <p:stCondLst>
                                            <p:cond delay="920"/>
                                          </p:stCondLst>
                                        </p:cTn>
                                        <p:tgtEl>
                                          <p:spTgt spid="29"/>
                                        </p:tgtEl>
                                        <p:attrNameLst>
                                          <p:attrName>r</p:attrName>
                                        </p:attrNameLst>
                                      </p:cBhvr>
                                    </p:animRot>
                                    <p:animRot by="-240000">
                                      <p:cBhvr>
                                        <p:cTn id="78" dur="460" fill="hold">
                                          <p:stCondLst>
                                            <p:cond delay="1380"/>
                                          </p:stCondLst>
                                        </p:cTn>
                                        <p:tgtEl>
                                          <p:spTgt spid="29"/>
                                        </p:tgtEl>
                                        <p:attrNameLst>
                                          <p:attrName>r</p:attrName>
                                        </p:attrNameLst>
                                      </p:cBhvr>
                                    </p:animRot>
                                    <p:animRot by="120000">
                                      <p:cBhvr>
                                        <p:cTn id="79" dur="460" fill="hold">
                                          <p:stCondLst>
                                            <p:cond delay="1840"/>
                                          </p:stCondLst>
                                        </p:cTn>
                                        <p:tgtEl>
                                          <p:spTgt spid="29"/>
                                        </p:tgtEl>
                                        <p:attrNameLst>
                                          <p:attrName>r</p:attrName>
                                        </p:attrNameLst>
                                      </p:cBhvr>
                                    </p:animRot>
                                  </p:childTnLst>
                                </p:cTn>
                              </p:par>
                              <p:par>
                                <p:cTn id="80" presetID="22" presetClass="entr" presetSubtype="2"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righ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iterate type="lt">
                                    <p:tmAbs val="0"/>
                                  </p:iterate>
                                  <p:childTnLst>
                                    <p:set>
                                      <p:cBhvr>
                                        <p:cTn id="86" dur="1" fill="hold">
                                          <p:stCondLst>
                                            <p:cond delay="0"/>
                                          </p:stCondLst>
                                        </p:cTn>
                                        <p:tgtEl>
                                          <p:spTgt spid="33"/>
                                        </p:tgtEl>
                                        <p:attrNameLst>
                                          <p:attrName>style.visibility</p:attrName>
                                        </p:attrNameLst>
                                      </p:cBhvr>
                                      <p:to>
                                        <p:strVal val="visible"/>
                                      </p:to>
                                    </p:set>
                                  </p:childTnLst>
                                </p:cTn>
                              </p:par>
                              <p:par>
                                <p:cTn id="87" presetID="15" presetClass="emph" presetSubtype="0" grpId="0" nodeType="withEffect">
                                  <p:stCondLst>
                                    <p:cond delay="0"/>
                                  </p:stCondLst>
                                  <p:iterate type="lt">
                                    <p:tmAbs val="25"/>
                                  </p:iterate>
                                  <p:childTnLst>
                                    <p:set>
                                      <p:cBhvr override="childStyle">
                                        <p:cTn id="88" dur="indefinite"/>
                                        <p:tgtEl>
                                          <p:spTgt spid="33"/>
                                        </p:tgtEl>
                                        <p:attrNameLst>
                                          <p:attrName>style.fontWeight</p:attrName>
                                        </p:attrNameLst>
                                      </p:cBhvr>
                                      <p:to>
                                        <p:strVal val="bold"/>
                                      </p:to>
                                    </p:set>
                                  </p:childTnLst>
                                </p:cTn>
                              </p:par>
                              <p:par>
                                <p:cTn id="89" presetID="6" presetClass="entr" presetSubtype="32"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circle(out)">
                                      <p:cBhvr>
                                        <p:cTn id="9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0" grpId="1" animBg="1"/>
      <p:bldP spid="12" grpId="0" animBg="1"/>
      <p:bldP spid="14" grpId="0" animBg="1"/>
      <p:bldP spid="15" grpId="0" animBg="1"/>
      <p:bldP spid="16" grpId="0" animBg="1"/>
      <p:bldP spid="17" grpId="0" animBg="1"/>
      <p:bldP spid="19" grpId="0" animBg="1"/>
      <p:bldP spid="20" grpId="0" animBg="1"/>
      <p:bldP spid="21" grpId="0"/>
      <p:bldP spid="22" grpId="0"/>
      <p:bldP spid="24" grpId="0"/>
      <p:bldP spid="33" grpId="0"/>
      <p:bldP spid="33" grpId="1"/>
    </p:bldLst>
  </p:timing>
</p:sld>
</file>

<file path=ppt/tags/tag1.xml><?xml version="1.0" encoding="utf-8"?>
<p:tagLst xmlns:p="http://schemas.openxmlformats.org/presentationml/2006/main">
  <p:tag name="PA" val="v4.0.0"/>
</p:tagLst>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2392</Words>
  <Application>WPS Presentation</Application>
  <PresentationFormat>Widescreen</PresentationFormat>
  <Paragraphs>187</Paragraphs>
  <Slides>20</Slides>
  <Notes>11</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20</vt:i4>
      </vt:variant>
    </vt:vector>
  </HeadingPairs>
  <TitlesOfParts>
    <vt:vector size="43" baseType="lpstr">
      <vt:lpstr>Arial</vt:lpstr>
      <vt:lpstr>SimSun</vt:lpstr>
      <vt:lpstr>Wingdings</vt:lpstr>
      <vt:lpstr>Arial</vt:lpstr>
      <vt:lpstr>Bowlby One SC</vt:lpstr>
      <vt:lpstr>Quicksand Light</vt:lpstr>
      <vt:lpstr>Quicksand</vt:lpstr>
      <vt:lpstr>Candal</vt:lpstr>
      <vt:lpstr>Open Sans</vt:lpstr>
      <vt:lpstr>Montserrat Medium</vt:lpstr>
      <vt:lpstr>Segoe Print</vt:lpstr>
      <vt:lpstr>Poppins</vt:lpstr>
      <vt:lpstr>Calibri</vt:lpstr>
      <vt:lpstr>Microsoft YaHei</vt:lpstr>
      <vt:lpstr>小考拉体</vt:lpstr>
      <vt:lpstr>Patrick Hand</vt:lpstr>
      <vt:lpstr>Cambria</vt:lpstr>
      <vt:lpstr>Arial Unicode MS</vt:lpstr>
      <vt:lpstr>VNI-Avo</vt:lpstr>
      <vt:lpstr>Patrick Hand</vt:lpstr>
      <vt:lpstr>Flippy Cute Daily Activities by Slidesgo</vt:lpstr>
      <vt:lpstr>4_Reading Comprehension Worksheets by Slidesgo</vt:lpstr>
      <vt:lpstr>Reading Comprehension Worksheets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HP</cp:lastModifiedBy>
  <cp:revision>42</cp:revision>
  <dcterms:created xsi:type="dcterms:W3CDTF">2021-09-17T08:45:01Z</dcterms:created>
  <dcterms:modified xsi:type="dcterms:W3CDTF">2021-09-17T08:48:16Z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9D50112CFEF64582A6ECCE1CC226A232</vt:lpwstr>
  </property>
  <property fmtid="{D5CDD505-2E9C-101B-9397-08002B2CF9AE}" pid="3" name="KSOProductBuildVer">
    <vt:lpwstr>1033-11.2.0.10294</vt:lpwstr>
  </property>
</Properties>
</file>